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340" r:id="rId3"/>
    <p:sldId id="353" r:id="rId4"/>
    <p:sldId id="358" r:id="rId5"/>
    <p:sldId id="345" r:id="rId6"/>
    <p:sldId id="343" r:id="rId7"/>
    <p:sldId id="355" r:id="rId8"/>
    <p:sldId id="304" r:id="rId9"/>
    <p:sldId id="303" r:id="rId10"/>
    <p:sldId id="305" r:id="rId11"/>
    <p:sldId id="316" r:id="rId12"/>
    <p:sldId id="310" r:id="rId13"/>
    <p:sldId id="356" r:id="rId14"/>
    <p:sldId id="347" r:id="rId15"/>
    <p:sldId id="346" r:id="rId16"/>
    <p:sldId id="3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071"/>
    <a:srgbClr val="13767B"/>
    <a:srgbClr val="063F7B"/>
    <a:srgbClr val="1DA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06" autoAdjust="0"/>
    <p:restoredTop sz="90719" autoAdjust="0"/>
  </p:normalViewPr>
  <p:slideViewPr>
    <p:cSldViewPr snapToGrid="0" snapToObjects="1">
      <p:cViewPr varScale="1">
        <p:scale>
          <a:sx n="72" d="100"/>
          <a:sy n="72" d="100"/>
        </p:scale>
        <p:origin x="37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EEE26-84B6-8B41-8805-5020281033B9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D0524-90DC-2447-9637-8C2B9BBE5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8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D0524-90DC-2447-9637-8C2B9BBE5C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049D-889C-804F-B62B-227D70593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429E0-2DC4-5843-BD99-27AC9E19F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5B8DF-E8B2-7E42-8E87-9D703BCE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04A9-EC87-A146-9C95-0AC4C6C762EC}" type="datetime1">
              <a:rPr lang="en-ZA" smtClean="0"/>
              <a:t>2024/02/26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0197-B952-684E-AB15-B4D273F1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AAD5F-8475-694B-818D-10FC131C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9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FB9F2-A885-A84B-85EF-BDE737DE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8DFE1-EDE0-FD48-8A80-FE840EFDA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32AB8-4662-3540-ADB9-709499BB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3EBB-D2DC-9443-9356-896F0BB21FBB}" type="datetime1">
              <a:rPr lang="en-ZA" smtClean="0"/>
              <a:t>2024/02/26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9D1B-D78F-6042-8CE7-A00AF771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E2C2E-B106-2E49-AABC-10B39FF6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33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355CBD-93FF-1E48-8C35-633C8EAED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32C79-01CD-4F40-A39D-9B677BE80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C4D2B-97E3-9845-B267-559C114F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7F49-A0B4-8644-A907-C3E488FF2FDF}" type="datetime1">
              <a:rPr lang="en-ZA" smtClean="0"/>
              <a:t>2024/02/26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AEBBB-67DE-4148-BB8A-E9B56304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A2A24-ECB8-3040-A8F8-403843E0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193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0576-4EAA-BC41-9A9F-F185D501C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4ABD5-B467-864A-B11A-E3F285FE6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86535-E9D1-BD41-AB0A-888A504C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28174-B74A-F748-A012-E843DF788273}" type="datetime1">
              <a:rPr lang="en-ZA" smtClean="0"/>
              <a:t>2024/02/26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64FF5-1935-D342-9F68-F0A4B708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2768A-F67A-6E45-9A9B-5E1248C4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18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9F53-1E16-A648-944D-53E58B87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023AE-8672-F84A-83B8-54DF605D9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CA3A-23DF-2C47-A400-2641DA60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F6E4-EB6C-5F4D-9534-69B5976B6EFC}" type="datetime1">
              <a:rPr lang="en-ZA" smtClean="0"/>
              <a:t>2024/02/26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E4D0-4800-A54B-B544-FD243802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E6B55-A788-6949-A7E4-5A06AD7F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1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E5C1-B9C7-DF49-9053-7D80E5F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5A993-6C35-4A49-97D9-E295D56E1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5BE9A-AC9B-CD48-8EC8-95D5BE95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275-64C8-EB4F-B929-D7CF89248A92}" type="datetime1">
              <a:rPr lang="en-ZA" smtClean="0"/>
              <a:t>2024/02/26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87DA5-6B66-6747-9489-B6FECCAD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55EF8-21BD-4043-B4CB-177DEB66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0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2E7A-5A7E-974B-8A88-744A7A1E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3F48-345F-8C44-A384-4983104D5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B454-4C77-F249-894F-1383FBF74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7C723-BB04-EC4C-9C47-CEB6FD05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6B9BB-AF65-5446-B967-905B941A9B0A}" type="datetime1">
              <a:rPr lang="en-ZA" smtClean="0"/>
              <a:t>2024/02/26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891FB-C66A-F24F-A6D9-A94F3BD2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9A8D3-28F0-A140-B987-918838FF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09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2A77-DBF3-9D40-B750-797B1BE0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2D72-48E4-754E-855D-CCCC1F08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3611E-4F06-E449-9062-A852167E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6372A-CBC2-3F4E-B43C-F198A1B77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6F02D-BC28-7B45-BABE-ABF600202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842A0-35BC-1C4B-9215-FF67F762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02569-D6F0-E747-925C-A31D40E8494B}" type="datetime1">
              <a:rPr lang="en-ZA" smtClean="0"/>
              <a:t>2024/02/26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B7CB4-3E6E-AC41-91EC-17C04E83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B8FFC-B446-5F47-8018-DD61CED5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FC89-0578-1E48-854A-714CA679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E2F14-A081-C74B-8401-99ADC278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C503-6D13-2745-95A8-B7D665C7C7BF}" type="datetime1">
              <a:rPr lang="en-ZA" smtClean="0"/>
              <a:t>2024/02/26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E0336-1284-1546-ACDE-E1E37C01C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48A4D-A740-394A-AE8C-3C369A2B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4A98B-8B9F-1A45-8889-E7405171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3452-BF76-C546-944D-4D9CA0E69D3E}" type="datetime1">
              <a:rPr lang="en-ZA" smtClean="0"/>
              <a:t>2024/02/26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E65FC-1A7F-9F4E-9135-493BCCF2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B75BD-F524-A84D-86C7-CC9329B2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91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B5CD-7883-8741-BBC1-BD0458CE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CAE75-7AD3-034E-8E76-1CE3434B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4AE42-BA23-2049-9CC1-619D3EAFD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8CBE4-F2AF-704A-8BA6-262CEE535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EC74-828E-2D4D-A91F-EA2662DACC70}" type="datetime1">
              <a:rPr lang="en-ZA" smtClean="0"/>
              <a:t>2024/02/26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57052-7B3C-DC46-80DD-E88FAAD9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39AE4-F4F2-1842-AC1C-61031807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1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2BAB-6F22-5C4A-B627-7DE3F2CA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E78B-4B62-F440-AAD2-2496CB8A7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D65C-EC59-914D-B2FA-948DC26D7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D5FD8-5497-C341-865C-1C2FCB62703B}" type="datetime1">
              <a:rPr lang="en-ZA" smtClean="0"/>
              <a:t>2024/02/26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6B1DC-A1D7-4C4A-B166-0FE26814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EE9B5-E834-D249-928B-EE39BB41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991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D00E-9820-E448-83E3-FFECF0A4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E61C64-865B-B346-97B5-66AF8A561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B3CBA-988E-3340-A6E8-18AD4D1C0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D34A4-A6DB-624E-9057-00695E68E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C6D1-2EBD-704D-961A-5974B7CF81BE}" type="datetime1">
              <a:rPr lang="en-ZA" smtClean="0"/>
              <a:t>2024/02/26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835F7-3415-0E47-B12E-2E63BEAE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DEFF0-50C8-224F-8325-148BC64D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55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FB66-8092-9D49-B1DE-33BE44D4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9D22D-3DF1-0D4C-9C3C-A1C5D3957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051ED-2A1A-1F4D-BA15-86E7957C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7511C-8A10-BB47-A02A-5DF32C3A8C71}" type="datetime1">
              <a:rPr lang="en-ZA" smtClean="0"/>
              <a:t>2024/02/26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EF7C1-79E9-A640-98F2-C193AD207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741D1-5049-B945-8D2B-0606D555E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6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D8750-A79C-D14E-8B6B-5041E14F0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1EA95-6348-0746-B8D3-D4B75BE8E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0FEC1-BFEB-8641-A1E7-81ED3B4F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D648-D37E-464E-B744-39D95898CFFB}" type="datetime1">
              <a:rPr lang="en-ZA" smtClean="0"/>
              <a:t>2024/02/26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F3CD2-FB89-6A48-8EE1-C2F8FFF5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46262-5360-844F-A8DA-5BA83BC4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0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0EC4-0AA0-A749-9588-28032559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9547E-CBEE-6044-A766-99DEF6844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CC568-40FA-9641-BCA0-42C9A7A4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C51-B2A4-4C4E-BCEE-3249FC453EC1}" type="datetime1">
              <a:rPr lang="en-ZA" smtClean="0"/>
              <a:t>2024/02/26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B9753-BD11-9246-8540-CF45773F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CBD30-E1DE-2E44-9072-75692F76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07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ADB0-7C5B-4544-B03B-4EC5865F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86831-4137-7648-8BD7-91D55DE96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ACB3E-B94B-FF40-A36D-9A086F766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3261C-5F6A-F441-8F7A-25796EE0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614A-5076-0A4F-B523-A7A9B215BB7B}" type="datetime1">
              <a:rPr lang="en-ZA" smtClean="0"/>
              <a:t>2024/02/26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62694-708E-B943-842A-5CC96535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9A245-5768-E443-8D1A-6B6550F0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73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C259-D130-8348-A62F-C35EE65D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79BF2-284E-0A41-8650-CBEE63B3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256F0-A4BF-3A41-9C4D-97445F0B5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7900C-CE3C-1843-B98D-910C50489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404CC3-54D7-DE41-94E2-867046F77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F98AC-CB42-9645-A1B3-98A6DCDEF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47FD-551D-7840-BF16-DA0775E894A5}" type="datetime1">
              <a:rPr lang="en-ZA" smtClean="0"/>
              <a:t>2024/02/26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7913D-8739-D347-93E9-3328275C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51D45-5EAF-114F-864C-4FB0B694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0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07D0-0158-C14D-9851-B1D57721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2927D-D3CD-C944-A48C-85FBAA3E3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20336-8C80-F047-8096-2915A6A4CBB2}" type="datetime1">
              <a:rPr lang="en-ZA" smtClean="0"/>
              <a:t>2024/02/26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815F0-7975-B847-B526-4034B7E5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F9100-E791-0B42-A72A-D1BE6DFD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01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C1103-4AFD-BD4A-99C3-135B8C675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AB3B-21F0-7545-9FD6-320A95510FA3}" type="datetime1">
              <a:rPr lang="en-ZA" smtClean="0"/>
              <a:t>2024/02/26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4844E-0D60-6147-B6BD-F9CB41C0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2A428-0E63-3649-B5FF-8E376819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8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FADB-05C6-9B42-8598-F922B169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05327-73F7-4347-938A-4443606A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0F461-0CFA-964C-A744-F63324D13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8B4B2-89E2-4B46-973D-62AD0CAF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AEC5-3298-E745-91AD-990AFBC193AB}" type="datetime1">
              <a:rPr lang="en-ZA" smtClean="0"/>
              <a:t>2024/02/26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E5233-5C30-EB41-8D55-667E2DAA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18B89-6A48-CC45-8CC3-A439E34C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53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C146-C993-6943-9EF0-DE0B12EC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00614-D2F0-3E45-9FF2-723C7A9E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2A2C5-1659-AC4E-B173-978B14A91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E30B6-F26D-DD46-9B27-19274855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746A2-873B-324B-AE7F-D548401A949C}" type="datetime1">
              <a:rPr lang="en-ZA" smtClean="0"/>
              <a:t>2024/02/26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585FF-8572-B048-BFDB-71F3A9B4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981A3-8D30-0942-ABCA-F051C20C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9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CF6B1-F852-A444-8816-9B06F35B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8154F-62B5-8A49-B2B3-9B627C20A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8BFF3-6C4B-6342-A700-CAD416ABD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2A89B-3BBA-784A-872D-E42DF8103A34}" type="datetime1">
              <a:rPr lang="en-ZA" smtClean="0"/>
              <a:t>2024/02/26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D5F97-745F-654A-BE7D-C56CF6930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196F2-8F73-284B-9E96-987819F4D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F5B6-3C17-0046-BC35-F0954DB92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45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D0B54-00DB-7C49-A999-7CBAD5A0D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AC3D2-72DC-104C-9848-67B0EF55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446D3-D3A4-EE4D-9926-2FC972471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E3C02-C14C-2044-BEE4-A0525EA394F2}" type="datetime1">
              <a:rPr lang="en-ZA" smtClean="0"/>
              <a:t>2024/02/26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243F3-BFB5-3F4E-889E-CF19FF466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5FF61-AC5F-3248-B9DC-21629AD63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8672-4F2A-0C45-86FB-E420877D3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7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bit.ly/dhsfeedback110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image" Target="../media/image13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image" Target="../media/image13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FE1BF1-3AB2-F545-AEA7-EF9FDB9A94AF}"/>
              </a:ext>
            </a:extLst>
          </p:cNvPr>
          <p:cNvSpPr/>
          <p:nvPr/>
        </p:nvSpPr>
        <p:spPr>
          <a:xfrm>
            <a:off x="2476388" y="-78723"/>
            <a:ext cx="9769642" cy="5527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A5AFBE-90C5-3B46-BEC7-2A4B90783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859" r="7547"/>
          <a:stretch/>
        </p:blipFill>
        <p:spPr>
          <a:xfrm>
            <a:off x="3488911" y="-172873"/>
            <a:ext cx="9510611" cy="5839022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5B9F888C-57BE-CC4C-904D-3108496B917E}"/>
              </a:ext>
            </a:extLst>
          </p:cNvPr>
          <p:cNvSpPr/>
          <p:nvPr/>
        </p:nvSpPr>
        <p:spPr>
          <a:xfrm>
            <a:off x="0" y="-336731"/>
            <a:ext cx="9769642" cy="7194731"/>
          </a:xfrm>
          <a:custGeom>
            <a:avLst/>
            <a:gdLst>
              <a:gd name="connsiteX0" fmla="*/ 6657473 w 8165431"/>
              <a:gd name="connsiteY0" fmla="*/ 6914147 h 6914147"/>
              <a:gd name="connsiteX1" fmla="*/ 2534652 w 8165431"/>
              <a:gd name="connsiteY1" fmla="*/ 6898105 h 6914147"/>
              <a:gd name="connsiteX2" fmla="*/ 0 w 8165431"/>
              <a:gd name="connsiteY2" fmla="*/ 4347410 h 6914147"/>
              <a:gd name="connsiteX3" fmla="*/ 32084 w 8165431"/>
              <a:gd name="connsiteY3" fmla="*/ 32084 h 6914147"/>
              <a:gd name="connsiteX4" fmla="*/ 2743200 w 8165431"/>
              <a:gd name="connsiteY4" fmla="*/ 0 h 6914147"/>
              <a:gd name="connsiteX5" fmla="*/ 8165431 w 8165431"/>
              <a:gd name="connsiteY5" fmla="*/ 5438274 h 6914147"/>
              <a:gd name="connsiteX6" fmla="*/ 6657473 w 8165431"/>
              <a:gd name="connsiteY6" fmla="*/ 6914147 h 691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5431" h="6914147">
                <a:moveTo>
                  <a:pt x="6657473" y="6914147"/>
                </a:moveTo>
                <a:lnTo>
                  <a:pt x="2534652" y="6898105"/>
                </a:lnTo>
                <a:lnTo>
                  <a:pt x="0" y="4347410"/>
                </a:lnTo>
                <a:lnTo>
                  <a:pt x="32084" y="32084"/>
                </a:lnTo>
                <a:lnTo>
                  <a:pt x="2743200" y="0"/>
                </a:lnTo>
                <a:lnTo>
                  <a:pt x="8165431" y="5438274"/>
                </a:lnTo>
                <a:lnTo>
                  <a:pt x="6657473" y="6914147"/>
                </a:lnTo>
                <a:close/>
              </a:path>
            </a:pathLst>
          </a:cu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F6D48C52-500F-3C40-B4F1-DB7191B2C51E}"/>
              </a:ext>
            </a:extLst>
          </p:cNvPr>
          <p:cNvSpPr/>
          <p:nvPr/>
        </p:nvSpPr>
        <p:spPr>
          <a:xfrm rot="16200000">
            <a:off x="6712378" y="1345588"/>
            <a:ext cx="5488406" cy="561663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F2DC7-D4D5-3E4B-824B-CCC2ADF49CAB}"/>
              </a:ext>
            </a:extLst>
          </p:cNvPr>
          <p:cNvSpPr txBox="1"/>
          <p:nvPr/>
        </p:nvSpPr>
        <p:spPr>
          <a:xfrm>
            <a:off x="1827073" y="4461581"/>
            <a:ext cx="617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Skills to help learners when they stress during the learning process.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73AE2C-8934-8048-88AC-76E1542DF79A}"/>
              </a:ext>
            </a:extLst>
          </p:cNvPr>
          <p:cNvCxnSpPr>
            <a:cxnSpLocks/>
          </p:cNvCxnSpPr>
          <p:nvPr/>
        </p:nvCxnSpPr>
        <p:spPr>
          <a:xfrm>
            <a:off x="879323" y="3404668"/>
            <a:ext cx="41311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381760-0744-8D4F-B8DF-9CE06C0C58E2}"/>
              </a:ext>
            </a:extLst>
          </p:cNvPr>
          <p:cNvSpPr txBox="1"/>
          <p:nvPr/>
        </p:nvSpPr>
        <p:spPr>
          <a:xfrm>
            <a:off x="58198" y="2804503"/>
            <a:ext cx="7364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UNDERSTANDING THE LEARNERS BRAIN DURING STRESS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EE810C-4171-8944-B720-AB806B0F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672-4F2A-0C45-86FB-E420877D31A5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3DC420-D984-B763-5760-3F0A1C0A3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80A48-ED13-DD1E-F433-32239368B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2" y="5666149"/>
            <a:ext cx="1389172" cy="5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1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228597" y="1284148"/>
            <a:ext cx="3098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DOES THE LEARNER PROCESS INFORMATION?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6F326A-D671-F94B-A0F8-49B0F038AD23}"/>
              </a:ext>
            </a:extLst>
          </p:cNvPr>
          <p:cNvSpPr/>
          <p:nvPr/>
        </p:nvSpPr>
        <p:spPr>
          <a:xfrm>
            <a:off x="7181600" y="2920796"/>
            <a:ext cx="1080000" cy="108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F983463-379B-5D46-A721-E1AD73C45A01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D815C-E5BD-79A9-D0F8-D3C12133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691211-FF21-54AA-2F65-BB28B823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4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3C311A-CA04-FD40-8DB5-36A1095A3FC8}"/>
              </a:ext>
            </a:extLst>
          </p:cNvPr>
          <p:cNvSpPr txBox="1">
            <a:spLocks/>
          </p:cNvSpPr>
          <p:nvPr/>
        </p:nvSpPr>
        <p:spPr>
          <a:xfrm>
            <a:off x="3327399" y="485389"/>
            <a:ext cx="8568268" cy="1041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HOW TO UNDERSTAND PERCEPTION/CONTEXT </a:t>
            </a:r>
          </a:p>
          <a:p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B02EC6-8BB1-414D-AAAC-81D4A38FC5E5}"/>
              </a:ext>
            </a:extLst>
          </p:cNvPr>
          <p:cNvGrpSpPr/>
          <p:nvPr/>
        </p:nvGrpSpPr>
        <p:grpSpPr>
          <a:xfrm>
            <a:off x="4205904" y="2261796"/>
            <a:ext cx="6983413" cy="3241675"/>
            <a:chOff x="1056821" y="2706669"/>
            <a:chExt cx="6983413" cy="3241675"/>
          </a:xfrm>
        </p:grpSpPr>
        <p:sp>
          <p:nvSpPr>
            <p:cNvPr id="11" name="Oval 21">
              <a:extLst>
                <a:ext uri="{FF2B5EF4-FFF2-40B4-BE49-F238E27FC236}">
                  <a16:creationId xmlns:a16="http://schemas.microsoft.com/office/drawing/2014/main" id="{E1EB1943-CCDA-A543-BDCF-FDAE02E59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821" y="2706669"/>
              <a:ext cx="3313113" cy="32416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ZA">
                <a:solidFill>
                  <a:prstClr val="black"/>
                </a:solidFill>
              </a:endParaRPr>
            </a:p>
          </p:txBody>
        </p:sp>
        <p:sp>
          <p:nvSpPr>
            <p:cNvPr id="12" name="Oval 22">
              <a:extLst>
                <a:ext uri="{FF2B5EF4-FFF2-40B4-BE49-F238E27FC236}">
                  <a16:creationId xmlns:a16="http://schemas.microsoft.com/office/drawing/2014/main" id="{FBEC92B7-4E87-4843-92FA-F3FA057C7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271" y="3930631"/>
              <a:ext cx="936625" cy="8636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ZA">
                <a:solidFill>
                  <a:prstClr val="black"/>
                </a:solidFill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2C37339A-EC2B-314C-A874-EE99011C1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934" y="4217969"/>
              <a:ext cx="1655762" cy="215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ZA">
                <a:solidFill>
                  <a:prstClr val="black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0C77A4-894B-D14E-B4E4-5E458A72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234" y="3282931"/>
              <a:ext cx="2159000" cy="20875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ZA">
                <a:solidFill>
                  <a:prstClr val="black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0D3FD2-5D49-5B4B-8F78-8DDAEA08B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371" y="4002069"/>
              <a:ext cx="720725" cy="6492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ZA">
                <a:solidFill>
                  <a:prstClr val="black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F603E4-92D8-E74C-84E7-7879DE284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2784" y="4217969"/>
              <a:ext cx="215900" cy="2159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ZA">
                <a:solidFill>
                  <a:prstClr val="black"/>
                </a:solidFill>
              </a:endParaRPr>
            </a:p>
          </p:txBody>
        </p:sp>
      </p:grp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D95E85F-0343-8445-97C7-AB1BC28DBE1B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D5F61E-AF7C-F20B-2750-312AE9BA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39004-5D96-94BC-804F-A1A41AB0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3A807-79A4-4F02-E998-A2F0B2783A7A}"/>
              </a:ext>
            </a:extLst>
          </p:cNvPr>
          <p:cNvSpPr txBox="1"/>
          <p:nvPr/>
        </p:nvSpPr>
        <p:spPr>
          <a:xfrm>
            <a:off x="228597" y="1363720"/>
            <a:ext cx="3098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DOES THE LEARNER PROCESS INFORMATION?</a:t>
            </a:r>
          </a:p>
        </p:txBody>
      </p:sp>
    </p:spTree>
    <p:extLst>
      <p:ext uri="{BB962C8B-B14F-4D97-AF65-F5344CB8AC3E}">
        <p14:creationId xmlns:p14="http://schemas.microsoft.com/office/powerpoint/2010/main" val="127040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77730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212019" y="1011901"/>
            <a:ext cx="3403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TOOLS TO REDUCE THE IMPACT OF STRESS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D95E85F-0343-8445-97C7-AB1BC28DBE1B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13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D5F61E-AF7C-F20B-2750-312AE9BA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39004-5D96-94BC-804F-A1A41AB0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CB10264F-486F-E75B-0D7B-10321EA15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746" y="164176"/>
            <a:ext cx="3124200" cy="3429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999E8-27B5-135B-5AC7-B3815AFE3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163" y="1621338"/>
            <a:ext cx="107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 min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B175C55-27A8-4E03-F92A-80D241C93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963" y="325938"/>
            <a:ext cx="2835275" cy="3221038"/>
          </a:xfrm>
          <a:custGeom>
            <a:avLst/>
            <a:gdLst>
              <a:gd name="T0" fmla="*/ 0 w 2094346"/>
              <a:gd name="T1" fmla="*/ 8832141 h 2865581"/>
              <a:gd name="T2" fmla="*/ 76858079 w 2094346"/>
              <a:gd name="T3" fmla="*/ 26687 h 2865581"/>
              <a:gd name="T4" fmla="*/ 148505166 w 2094346"/>
              <a:gd name="T5" fmla="*/ 8672048 h 2865581"/>
              <a:gd name="T6" fmla="*/ 190190754 w 2094346"/>
              <a:gd name="T7" fmla="*/ 15476258 h 2865581"/>
              <a:gd name="T8" fmla="*/ 188888446 w 2094346"/>
              <a:gd name="T9" fmla="*/ 15156063 h 2865581"/>
              <a:gd name="T10" fmla="*/ 191493531 w 2094346"/>
              <a:gd name="T11" fmla="*/ 15636385 h 2865581"/>
              <a:gd name="T12" fmla="*/ 191493531 w 2094346"/>
              <a:gd name="T13" fmla="*/ 15636385 h 2865581"/>
              <a:gd name="T14" fmla="*/ 191493531 w 2094346"/>
              <a:gd name="T15" fmla="*/ 15636385 h 2865581"/>
              <a:gd name="T16" fmla="*/ 190190754 w 2094346"/>
              <a:gd name="T17" fmla="*/ 15556332 h 28655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94346"/>
              <a:gd name="T28" fmla="*/ 0 h 2865581"/>
              <a:gd name="T29" fmla="*/ 2094346 w 2094346"/>
              <a:gd name="T30" fmla="*/ 2865581 h 28655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94346" h="2865581">
                <a:moveTo>
                  <a:pt x="0" y="1528618"/>
                </a:moveTo>
                <a:cubicBezTo>
                  <a:pt x="277091" y="768927"/>
                  <a:pt x="554182" y="9236"/>
                  <a:pt x="817418" y="4618"/>
                </a:cubicBezTo>
                <a:cubicBezTo>
                  <a:pt x="1080654" y="0"/>
                  <a:pt x="1378527" y="1055255"/>
                  <a:pt x="1579418" y="1500909"/>
                </a:cubicBezTo>
                <a:cubicBezTo>
                  <a:pt x="1780309" y="1946563"/>
                  <a:pt x="1951182" y="2491509"/>
                  <a:pt x="2022764" y="2678545"/>
                </a:cubicBezTo>
                <a:cubicBezTo>
                  <a:pt x="2094346" y="2865581"/>
                  <a:pt x="2006600" y="2618509"/>
                  <a:pt x="2008909" y="2623127"/>
                </a:cubicBezTo>
                <a:cubicBezTo>
                  <a:pt x="2011218" y="2627745"/>
                  <a:pt x="2036618" y="2706255"/>
                  <a:pt x="2036618" y="2706255"/>
                </a:cubicBezTo>
                <a:lnTo>
                  <a:pt x="2022764" y="2692400"/>
                </a:lnTo>
              </a:path>
            </a:pathLst>
          </a:cu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ZA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76D580E6-60AE-ACF2-128C-1292AB4C13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76563" y="2002338"/>
            <a:ext cx="304800" cy="1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reeform 14">
            <a:extLst>
              <a:ext uri="{FF2B5EF4-FFF2-40B4-BE49-F238E27FC236}">
                <a16:creationId xmlns:a16="http://schemas.microsoft.com/office/drawing/2014/main" id="{F539F4D3-4E05-DFFE-5CED-DB826F9E4F24}"/>
              </a:ext>
            </a:extLst>
          </p:cNvPr>
          <p:cNvSpPr>
            <a:spLocks noChangeArrowheads="1"/>
          </p:cNvSpPr>
          <p:nvPr/>
        </p:nvSpPr>
        <p:spPr bwMode="auto">
          <a:xfrm rot="20916810">
            <a:off x="6081614" y="2152621"/>
            <a:ext cx="601663" cy="1470025"/>
          </a:xfrm>
          <a:custGeom>
            <a:avLst/>
            <a:gdLst>
              <a:gd name="T0" fmla="*/ 0 w 600608"/>
              <a:gd name="T1" fmla="*/ 350174 h 1249932"/>
              <a:gd name="T2" fmla="*/ 184589 w 600608"/>
              <a:gd name="T3" fmla="*/ 350174 h 1249932"/>
              <a:gd name="T4" fmla="*/ 212988 w 600608"/>
              <a:gd name="T5" fmla="*/ 823780 h 1249932"/>
              <a:gd name="T6" fmla="*/ 198788 w 600608"/>
              <a:gd name="T7" fmla="*/ 1297381 h 1249932"/>
              <a:gd name="T8" fmla="*/ 141992 w 600608"/>
              <a:gd name="T9" fmla="*/ 2244580 h 1249932"/>
              <a:gd name="T10" fmla="*/ 127792 w 600608"/>
              <a:gd name="T11" fmla="*/ 2718168 h 1249932"/>
              <a:gd name="T12" fmla="*/ 170391 w 600608"/>
              <a:gd name="T13" fmla="*/ 3033903 h 1249932"/>
              <a:gd name="T14" fmla="*/ 298182 w 600608"/>
              <a:gd name="T15" fmla="*/ 3191775 h 1249932"/>
              <a:gd name="T16" fmla="*/ 227185 w 600608"/>
              <a:gd name="T17" fmla="*/ 4612579 h 1249932"/>
              <a:gd name="T18" fmla="*/ 198788 w 600608"/>
              <a:gd name="T19" fmla="*/ 5086186 h 1249932"/>
              <a:gd name="T20" fmla="*/ 184589 w 600608"/>
              <a:gd name="T21" fmla="*/ 5559774 h 1249932"/>
              <a:gd name="T22" fmla="*/ 227185 w 600608"/>
              <a:gd name="T23" fmla="*/ 5086186 h 1249932"/>
              <a:gd name="T24" fmla="*/ 326585 w 600608"/>
              <a:gd name="T25" fmla="*/ 4770432 h 1249932"/>
              <a:gd name="T26" fmla="*/ 411775 w 600608"/>
              <a:gd name="T27" fmla="*/ 4928307 h 1249932"/>
              <a:gd name="T28" fmla="*/ 397576 w 600608"/>
              <a:gd name="T29" fmla="*/ 5559774 h 1249932"/>
              <a:gd name="T30" fmla="*/ 354978 w 600608"/>
              <a:gd name="T31" fmla="*/ 6349109 h 1249932"/>
              <a:gd name="T32" fmla="*/ 326585 w 600608"/>
              <a:gd name="T33" fmla="*/ 7296296 h 1249932"/>
              <a:gd name="T34" fmla="*/ 312381 w 600608"/>
              <a:gd name="T35" fmla="*/ 7769894 h 1249932"/>
              <a:gd name="T36" fmla="*/ 283983 w 600608"/>
              <a:gd name="T37" fmla="*/ 8243493 h 1249932"/>
              <a:gd name="T38" fmla="*/ 468572 w 600608"/>
              <a:gd name="T39" fmla="*/ 8401368 h 1249932"/>
              <a:gd name="T40" fmla="*/ 425974 w 600608"/>
              <a:gd name="T41" fmla="*/ 8874972 h 1249932"/>
              <a:gd name="T42" fmla="*/ 369178 w 600608"/>
              <a:gd name="T43" fmla="*/ 9348559 h 1249932"/>
              <a:gd name="T44" fmla="*/ 326585 w 600608"/>
              <a:gd name="T45" fmla="*/ 10295761 h 1249932"/>
              <a:gd name="T46" fmla="*/ 269783 w 600608"/>
              <a:gd name="T47" fmla="*/ 11400828 h 1249932"/>
              <a:gd name="T48" fmla="*/ 255585 w 600608"/>
              <a:gd name="T49" fmla="*/ 11874424 h 1249932"/>
              <a:gd name="T50" fmla="*/ 383377 w 600608"/>
              <a:gd name="T51" fmla="*/ 11242952 h 1249932"/>
              <a:gd name="T52" fmla="*/ 567966 w 600608"/>
              <a:gd name="T53" fmla="*/ 12979491 h 1249932"/>
              <a:gd name="T54" fmla="*/ 539568 w 600608"/>
              <a:gd name="T55" fmla="*/ 13453067 h 1249932"/>
              <a:gd name="T56" fmla="*/ 525368 w 600608"/>
              <a:gd name="T57" fmla="*/ 13926665 h 1249932"/>
              <a:gd name="T58" fmla="*/ 482771 w 600608"/>
              <a:gd name="T59" fmla="*/ 14242405 h 124993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00608"/>
              <a:gd name="T91" fmla="*/ 0 h 1249932"/>
              <a:gd name="T92" fmla="*/ 600608 w 600608"/>
              <a:gd name="T93" fmla="*/ 1249932 h 124993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00608" h="1249932">
                <a:moveTo>
                  <a:pt x="0" y="30732"/>
                </a:moveTo>
                <a:cubicBezTo>
                  <a:pt x="69078" y="13463"/>
                  <a:pt x="95596" y="0"/>
                  <a:pt x="180109" y="30732"/>
                </a:cubicBezTo>
                <a:cubicBezTo>
                  <a:pt x="195758" y="36422"/>
                  <a:pt x="198582" y="58441"/>
                  <a:pt x="207818" y="72296"/>
                </a:cubicBezTo>
                <a:cubicBezTo>
                  <a:pt x="203200" y="86150"/>
                  <a:pt x="201055" y="101093"/>
                  <a:pt x="193963" y="113859"/>
                </a:cubicBezTo>
                <a:cubicBezTo>
                  <a:pt x="177790" y="142970"/>
                  <a:pt x="138545" y="196987"/>
                  <a:pt x="138545" y="196987"/>
                </a:cubicBezTo>
                <a:cubicBezTo>
                  <a:pt x="133927" y="210841"/>
                  <a:pt x="119267" y="224991"/>
                  <a:pt x="124691" y="238550"/>
                </a:cubicBezTo>
                <a:cubicBezTo>
                  <a:pt x="130875" y="254010"/>
                  <a:pt x="150100" y="262221"/>
                  <a:pt x="166254" y="266259"/>
                </a:cubicBezTo>
                <a:cubicBezTo>
                  <a:pt x="206825" y="276402"/>
                  <a:pt x="249381" y="275496"/>
                  <a:pt x="290945" y="280114"/>
                </a:cubicBezTo>
                <a:cubicBezTo>
                  <a:pt x="266560" y="353272"/>
                  <a:pt x="285193" y="309525"/>
                  <a:pt x="221672" y="404805"/>
                </a:cubicBezTo>
                <a:lnTo>
                  <a:pt x="193963" y="446369"/>
                </a:lnTo>
                <a:cubicBezTo>
                  <a:pt x="189345" y="460223"/>
                  <a:pt x="165505" y="487932"/>
                  <a:pt x="180109" y="487932"/>
                </a:cubicBezTo>
                <a:cubicBezTo>
                  <a:pt x="199702" y="487932"/>
                  <a:pt x="205370" y="457237"/>
                  <a:pt x="221672" y="446369"/>
                </a:cubicBezTo>
                <a:cubicBezTo>
                  <a:pt x="233598" y="438419"/>
                  <a:pt x="311263" y="420507"/>
                  <a:pt x="318654" y="418659"/>
                </a:cubicBezTo>
                <a:cubicBezTo>
                  <a:pt x="346363" y="423277"/>
                  <a:pt x="381918" y="412650"/>
                  <a:pt x="401782" y="432514"/>
                </a:cubicBezTo>
                <a:cubicBezTo>
                  <a:pt x="415246" y="445978"/>
                  <a:pt x="395660" y="470532"/>
                  <a:pt x="387927" y="487932"/>
                </a:cubicBezTo>
                <a:cubicBezTo>
                  <a:pt x="376990" y="512540"/>
                  <a:pt x="357506" y="532690"/>
                  <a:pt x="346363" y="557205"/>
                </a:cubicBezTo>
                <a:cubicBezTo>
                  <a:pt x="334277" y="583795"/>
                  <a:pt x="327890" y="612623"/>
                  <a:pt x="318654" y="640332"/>
                </a:cubicBezTo>
                <a:cubicBezTo>
                  <a:pt x="314036" y="654187"/>
                  <a:pt x="312901" y="669745"/>
                  <a:pt x="304800" y="681896"/>
                </a:cubicBezTo>
                <a:lnTo>
                  <a:pt x="277091" y="723459"/>
                </a:lnTo>
                <a:lnTo>
                  <a:pt x="457200" y="737314"/>
                </a:lnTo>
                <a:cubicBezTo>
                  <a:pt x="475392" y="744591"/>
                  <a:pt x="430512" y="766127"/>
                  <a:pt x="415636" y="778878"/>
                </a:cubicBezTo>
                <a:cubicBezTo>
                  <a:pt x="398104" y="793905"/>
                  <a:pt x="378691" y="806587"/>
                  <a:pt x="360218" y="820441"/>
                </a:cubicBezTo>
                <a:cubicBezTo>
                  <a:pt x="306968" y="900317"/>
                  <a:pt x="353071" y="823264"/>
                  <a:pt x="318654" y="903569"/>
                </a:cubicBezTo>
                <a:cubicBezTo>
                  <a:pt x="297560" y="952788"/>
                  <a:pt x="291065" y="958807"/>
                  <a:pt x="263236" y="1000550"/>
                </a:cubicBezTo>
                <a:cubicBezTo>
                  <a:pt x="258618" y="1014405"/>
                  <a:pt x="237231" y="1034013"/>
                  <a:pt x="249382" y="1042114"/>
                </a:cubicBezTo>
                <a:cubicBezTo>
                  <a:pt x="271913" y="1057134"/>
                  <a:pt x="371926" y="987984"/>
                  <a:pt x="374072" y="986696"/>
                </a:cubicBezTo>
                <a:cubicBezTo>
                  <a:pt x="577848" y="1001251"/>
                  <a:pt x="600608" y="937918"/>
                  <a:pt x="554182" y="1139096"/>
                </a:cubicBezTo>
                <a:cubicBezTo>
                  <a:pt x="550438" y="1155321"/>
                  <a:pt x="535709" y="1166805"/>
                  <a:pt x="526472" y="1180659"/>
                </a:cubicBezTo>
                <a:cubicBezTo>
                  <a:pt x="521854" y="1194514"/>
                  <a:pt x="521741" y="1210819"/>
                  <a:pt x="512618" y="1222223"/>
                </a:cubicBezTo>
                <a:cubicBezTo>
                  <a:pt x="502216" y="1235225"/>
                  <a:pt x="471054" y="1249932"/>
                  <a:pt x="471054" y="1249932"/>
                </a:cubicBezTo>
              </a:path>
            </a:pathLst>
          </a:cu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ZA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196767A7-9654-5AD0-F13D-4EE877A7C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155" y="915905"/>
            <a:ext cx="50292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2FFEF-5BD6-AED4-01BB-243CC48363B7}"/>
              </a:ext>
            </a:extLst>
          </p:cNvPr>
          <p:cNvSpPr txBox="1"/>
          <p:nvPr/>
        </p:nvSpPr>
        <p:spPr>
          <a:xfrm>
            <a:off x="8497155" y="1586624"/>
            <a:ext cx="928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 min</a:t>
            </a: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1A1E1010-5305-9416-9B55-D221D3E70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155" y="1038142"/>
            <a:ext cx="5105400" cy="1782763"/>
          </a:xfrm>
          <a:custGeom>
            <a:avLst/>
            <a:gdLst>
              <a:gd name="T0" fmla="*/ 0 w 3498274"/>
              <a:gd name="T1" fmla="*/ 1285216 h 1817255"/>
              <a:gd name="T2" fmla="*/ 176881929 w 3498274"/>
              <a:gd name="T3" fmla="*/ 17320 h 1817255"/>
              <a:gd name="T4" fmla="*/ 410044055 w 3498274"/>
              <a:gd name="T5" fmla="*/ 1316392 h 1817255"/>
              <a:gd name="T6" fmla="*/ 603005330 w 3498274"/>
              <a:gd name="T7" fmla="*/ 100460 h 1817255"/>
              <a:gd name="T8" fmla="*/ 832148386 w 3498274"/>
              <a:gd name="T9" fmla="*/ 1347569 h 1817255"/>
              <a:gd name="T10" fmla="*/ 988929788 w 3498274"/>
              <a:gd name="T11" fmla="*/ 193995 h 1817255"/>
              <a:gd name="T12" fmla="*/ 988929788 w 3498274"/>
              <a:gd name="T13" fmla="*/ 183602 h 1817255"/>
              <a:gd name="T14" fmla="*/ 988929788 w 3498274"/>
              <a:gd name="T15" fmla="*/ 183602 h 1817255"/>
              <a:gd name="T16" fmla="*/ 988929788 w 3498274"/>
              <a:gd name="T17" fmla="*/ 183602 h 1817255"/>
              <a:gd name="T18" fmla="*/ 988929788 w 3498274"/>
              <a:gd name="T19" fmla="*/ 183602 h 1817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498274"/>
              <a:gd name="T31" fmla="*/ 0 h 1817255"/>
              <a:gd name="T32" fmla="*/ 3498274 w 3498274"/>
              <a:gd name="T33" fmla="*/ 1817255 h 18172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498274" h="1817255">
                <a:moveTo>
                  <a:pt x="0" y="1713345"/>
                </a:moveTo>
                <a:cubicBezTo>
                  <a:pt x="187036" y="864754"/>
                  <a:pt x="374073" y="16164"/>
                  <a:pt x="609600" y="23091"/>
                </a:cubicBezTo>
                <a:cubicBezTo>
                  <a:pt x="845127" y="30018"/>
                  <a:pt x="1168400" y="1736436"/>
                  <a:pt x="1413164" y="1754909"/>
                </a:cubicBezTo>
                <a:cubicBezTo>
                  <a:pt x="1657928" y="1773382"/>
                  <a:pt x="1835728" y="127000"/>
                  <a:pt x="2078182" y="133927"/>
                </a:cubicBezTo>
                <a:cubicBezTo>
                  <a:pt x="2320637" y="140854"/>
                  <a:pt x="2646218" y="1775691"/>
                  <a:pt x="2867891" y="1796473"/>
                </a:cubicBezTo>
                <a:cubicBezTo>
                  <a:pt x="3089564" y="1817255"/>
                  <a:pt x="3318164" y="517236"/>
                  <a:pt x="3408219" y="258618"/>
                </a:cubicBezTo>
                <a:cubicBezTo>
                  <a:pt x="3498274" y="0"/>
                  <a:pt x="3408219" y="244763"/>
                  <a:pt x="3408219" y="244763"/>
                </a:cubicBezTo>
              </a:path>
            </a:pathLst>
          </a:cu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DFA525-1F96-9196-3FF6-725A26EDCB1A}"/>
              </a:ext>
            </a:extLst>
          </p:cNvPr>
          <p:cNvSpPr txBox="1"/>
          <p:nvPr/>
        </p:nvSpPr>
        <p:spPr>
          <a:xfrm>
            <a:off x="7354155" y="2272424"/>
            <a:ext cx="1082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 min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088FE8-2EB5-FC34-AE0B-A2FDA8BEBDC0}"/>
              </a:ext>
            </a:extLst>
          </p:cNvPr>
          <p:cNvSpPr txBox="1"/>
          <p:nvPr/>
        </p:nvSpPr>
        <p:spPr>
          <a:xfrm>
            <a:off x="9563955" y="2243785"/>
            <a:ext cx="1082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 min</a:t>
            </a:r>
          </a:p>
        </p:txBody>
      </p:sp>
      <p:sp>
        <p:nvSpPr>
          <p:cNvPr id="29" name="AutoShape 25">
            <a:extLst>
              <a:ext uri="{FF2B5EF4-FFF2-40B4-BE49-F238E27FC236}">
                <a16:creationId xmlns:a16="http://schemas.microsoft.com/office/drawing/2014/main" id="{6DBE4AE2-633D-DD72-EE85-6D9E65B8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869" y="3896591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Brain Exercises</a:t>
            </a:r>
          </a:p>
        </p:txBody>
      </p:sp>
      <p:sp>
        <p:nvSpPr>
          <p:cNvPr id="30" name="AutoShape 25">
            <a:extLst>
              <a:ext uri="{FF2B5EF4-FFF2-40B4-BE49-F238E27FC236}">
                <a16:creationId xmlns:a16="http://schemas.microsoft.com/office/drawing/2014/main" id="{7B764C71-A01B-5894-4DA8-854AC839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304" y="3940030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Drink water</a:t>
            </a:r>
          </a:p>
        </p:txBody>
      </p:sp>
      <p:sp>
        <p:nvSpPr>
          <p:cNvPr id="31" name="AutoShape 25">
            <a:extLst>
              <a:ext uri="{FF2B5EF4-FFF2-40B4-BE49-F238E27FC236}">
                <a16:creationId xmlns:a16="http://schemas.microsoft.com/office/drawing/2014/main" id="{B3CD3C83-3D0E-961D-D030-6F1C32F04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398" y="4914391"/>
            <a:ext cx="5828232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No sugar, caffeine or refined starch</a:t>
            </a:r>
          </a:p>
        </p:txBody>
      </p:sp>
      <p:sp>
        <p:nvSpPr>
          <p:cNvPr id="2" name="AutoShape 25">
            <a:extLst>
              <a:ext uri="{FF2B5EF4-FFF2-40B4-BE49-F238E27FC236}">
                <a16:creationId xmlns:a16="http://schemas.microsoft.com/office/drawing/2014/main" id="{9D5FA40C-800D-5A86-6F09-2A896231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715" y="5858401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Enough Sleep</a:t>
            </a:r>
          </a:p>
        </p:txBody>
      </p:sp>
    </p:spTree>
    <p:extLst>
      <p:ext uri="{BB962C8B-B14F-4D97-AF65-F5344CB8AC3E}">
        <p14:creationId xmlns:p14="http://schemas.microsoft.com/office/powerpoint/2010/main" val="27356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1" grpId="0" animBg="1"/>
      <p:bldP spid="24" grpId="0" animBg="1"/>
      <p:bldP spid="25" grpId="0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77730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211655" y="1834429"/>
            <a:ext cx="340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TO KEEP THE LEARNER FOCUSSED?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D95E85F-0343-8445-97C7-AB1BC28DBE1B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D5F61E-AF7C-F20B-2750-312AE9BA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39004-5D96-94BC-804F-A1A41AB0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  <p:sp>
        <p:nvSpPr>
          <p:cNvPr id="8" name="AutoShape 25">
            <a:extLst>
              <a:ext uri="{FF2B5EF4-FFF2-40B4-BE49-F238E27FC236}">
                <a16:creationId xmlns:a16="http://schemas.microsoft.com/office/drawing/2014/main" id="{CAA88C1C-E1A6-89C4-10CC-82E26CB00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3006" y="998028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WHY?</a:t>
            </a: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6EFCA8A3-88A7-321C-F947-A4C148BCE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600" y="2773616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WHAT?</a:t>
            </a:r>
          </a:p>
        </p:txBody>
      </p:sp>
      <p:sp>
        <p:nvSpPr>
          <p:cNvPr id="11" name="AutoShape 25">
            <a:extLst>
              <a:ext uri="{FF2B5EF4-FFF2-40B4-BE49-F238E27FC236}">
                <a16:creationId xmlns:a16="http://schemas.microsoft.com/office/drawing/2014/main" id="{8E5CE79A-DDC0-7AEA-DFA3-81CE9C7C7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539" y="2773616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HOW?</a:t>
            </a: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id="{8C214CDA-3F62-959B-B6C6-AF0B4D84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3006" y="4608813"/>
            <a:ext cx="2971597" cy="704114"/>
          </a:xfrm>
          <a:prstGeom prst="bevel">
            <a:avLst>
              <a:gd name="adj" fmla="val 9005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white"/>
                </a:solidFill>
                <a:latin typeface="Calibri" panose="020F0502020204030204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5797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C7F8B-8ED5-63D1-F860-EADE4AB9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15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C4521-EAF4-C303-2368-D64F3F65402E}"/>
              </a:ext>
            </a:extLst>
          </p:cNvPr>
          <p:cNvSpPr txBox="1">
            <a:spLocks/>
          </p:cNvSpPr>
          <p:nvPr/>
        </p:nvSpPr>
        <p:spPr>
          <a:xfrm>
            <a:off x="3937154" y="4360993"/>
            <a:ext cx="7416646" cy="29873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1020"/>
              </a:lnSpc>
              <a:buFont typeface="Arial" panose="020B0604020202020204" pitchFamily="34" charset="0"/>
              <a:buNone/>
            </a:pPr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  <a:latin typeface="Matura MT Script Capitals" panose="03020802060602070202" pitchFamily="66" charset="77"/>
            </a:endParaRPr>
          </a:p>
          <a:p>
            <a:pPr marL="1028700" lvl="3" indent="0">
              <a:lnSpc>
                <a:spcPts val="1020"/>
              </a:lnSpc>
              <a:buFont typeface="Arial" panose="020B0604020202020204" pitchFamily="34" charset="0"/>
              <a:buNone/>
            </a:pPr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  <a:latin typeface="Matura MT Script Capitals" panose="03020802060602070202" pitchFamily="66" charset="77"/>
            </a:endParaRPr>
          </a:p>
          <a:p>
            <a:pPr marL="1028700" lvl="3" indent="0">
              <a:lnSpc>
                <a:spcPts val="1020"/>
              </a:lnSpc>
              <a:buFont typeface="Arial" panose="020B0604020202020204" pitchFamily="34" charset="0"/>
              <a:buNone/>
            </a:pPr>
            <a:endParaRPr lang="en-ZA" sz="2000" dirty="0">
              <a:solidFill>
                <a:schemeClr val="tx1">
                  <a:lumMod val="65000"/>
                  <a:lumOff val="35000"/>
                </a:schemeClr>
              </a:solidFill>
              <a:latin typeface="Matura MT Script Capitals" panose="03020802060602070202" pitchFamily="66" charset="77"/>
            </a:endParaRPr>
          </a:p>
          <a:p>
            <a:pPr marL="1028700" lvl="3" indent="0">
              <a:lnSpc>
                <a:spcPts val="1020"/>
              </a:lnSpc>
              <a:buFont typeface="Arial" panose="020B0604020202020204" pitchFamily="34" charset="0"/>
              <a:buNone/>
            </a:pPr>
            <a:r>
              <a:rPr lang="en-ZA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atura MT Script Capitals" panose="03020802060602070202" pitchFamily="66" charset="77"/>
              </a:rPr>
              <a:t>Emilise Rautenbach</a:t>
            </a: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endParaRPr lang="en-ZA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endParaRPr lang="en-ZA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r>
              <a:rPr lang="en-ZA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Founder of </a:t>
            </a:r>
            <a:r>
              <a:rPr lang="en-ZA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DARE</a:t>
            </a: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endParaRPr lang="en-ZA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endParaRPr lang="en-ZA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r>
              <a:rPr lang="en-ZA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082 337 5412</a:t>
            </a: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endParaRPr lang="en-ZA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endParaRPr lang="en-ZA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028700" lvl="3" indent="0">
              <a:lnSpc>
                <a:spcPts val="920"/>
              </a:lnSpc>
              <a:buFont typeface="Arial" panose="020B0604020202020204" pitchFamily="34" charset="0"/>
              <a:buNone/>
            </a:pPr>
            <a:r>
              <a:rPr lang="en-ZA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emilise@dare-training.com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A1A83B2-56B4-1393-E5D6-D15BF045B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t="582" r="4111" b="34932"/>
          <a:stretch/>
        </p:blipFill>
        <p:spPr>
          <a:xfrm>
            <a:off x="5405969" y="136525"/>
            <a:ext cx="3649132" cy="38417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8B9D17-25E2-A4C0-D9FE-3C74113BED5A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968B16F-7ED6-33EC-FBAA-611ED18FB6EB}"/>
              </a:ext>
            </a:extLst>
          </p:cNvPr>
          <p:cNvSpPr>
            <a:spLocks noChangeAspect="1"/>
          </p:cNvSpPr>
          <p:nvPr/>
        </p:nvSpPr>
        <p:spPr>
          <a:xfrm>
            <a:off x="-1" y="35115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D25C6E-F766-4F10-441E-B9040DD4D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1DB6D-5B4A-0717-6D0A-5CE80FEE3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27501-5E8C-24D5-5562-95ED0A28416A}"/>
              </a:ext>
            </a:extLst>
          </p:cNvPr>
          <p:cNvSpPr txBox="1"/>
          <p:nvPr/>
        </p:nvSpPr>
        <p:spPr>
          <a:xfrm>
            <a:off x="296529" y="2240818"/>
            <a:ext cx="340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MY INFORMATION</a:t>
            </a:r>
          </a:p>
        </p:txBody>
      </p:sp>
    </p:spTree>
    <p:extLst>
      <p:ext uri="{BB962C8B-B14F-4D97-AF65-F5344CB8AC3E}">
        <p14:creationId xmlns:p14="http://schemas.microsoft.com/office/powerpoint/2010/main" val="387443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D41339-F911-6FC7-E7CD-DF452DB3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F5B6-3C17-0046-BC35-F0954DB92DBD}" type="slidenum">
              <a:rPr lang="en-GB" smtClean="0"/>
              <a:t>16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A5706-C982-AC95-514E-6FF74A8DED0A}"/>
              </a:ext>
            </a:extLst>
          </p:cNvPr>
          <p:cNvSpPr txBox="1"/>
          <p:nvPr/>
        </p:nvSpPr>
        <p:spPr>
          <a:xfrm>
            <a:off x="1076579" y="131998"/>
            <a:ext cx="11298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000" i="0" dirty="0">
                <a:solidFill>
                  <a:srgbClr val="1155CC"/>
                </a:solidFill>
                <a:effectLst/>
                <a:latin typeface="Helvetica Neue"/>
                <a:hlinkClick r:id="rId2"/>
              </a:rPr>
              <a:t>https://bit.ly/dhsfeedback1108</a:t>
            </a:r>
            <a:endParaRPr lang="en-ZA" sz="4000" dirty="0"/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196B0293-A5CF-36FC-BFB1-E3BCF1B06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366" y="652878"/>
            <a:ext cx="8787268" cy="58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8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1100666" y="2434921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WHO?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D95E85F-0343-8445-97C7-AB1BC28DBE1B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D5F61E-AF7C-F20B-2750-312AE9BA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39004-5D96-94BC-804F-A1A41AB0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23818-9849-FF60-D656-A75B70A05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27" y="270003"/>
            <a:ext cx="2927613" cy="194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483A0-70EC-FAB9-2597-59A5EE2EC9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44" y="139974"/>
            <a:ext cx="2890607" cy="2055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9442DF-6CF9-09F9-B17F-E61097130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602" y="91823"/>
            <a:ext cx="2343098" cy="2343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3A2043-EE01-63E3-5ACE-BDE1B27434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36" y="2348157"/>
            <a:ext cx="3185231" cy="2274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DD167C-6579-C9C0-11E0-C775BA42C3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30" y="2513688"/>
            <a:ext cx="2711821" cy="2105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BC248-00FB-76EE-2950-F00121ABCF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45" y="2212363"/>
            <a:ext cx="3068955" cy="2565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EF5D4-FAE4-2B04-0E6A-3869E6DA4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03" y="4760422"/>
            <a:ext cx="2923959" cy="1946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97A77-D087-265E-31DA-295B9DA6CD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9" y="4555773"/>
            <a:ext cx="3295981" cy="2329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DA19C0-427D-1C86-683D-BEE1AFBDE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365" y="4600209"/>
            <a:ext cx="1998235" cy="16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12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186843" y="1453398"/>
            <a:ext cx="2876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INFORMATION PROCESSING SYSTEM</a:t>
            </a:r>
          </a:p>
        </p:txBody>
      </p:sp>
      <p:sp>
        <p:nvSpPr>
          <p:cNvPr id="109" name="Slide Number Placeholder 1">
            <a:extLst>
              <a:ext uri="{FF2B5EF4-FFF2-40B4-BE49-F238E27FC236}">
                <a16:creationId xmlns:a16="http://schemas.microsoft.com/office/drawing/2014/main" id="{30A44497-F0DA-654F-AA5E-D76E343AAB94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5" descr="Click To Preview">
            <a:extLst>
              <a:ext uri="{FF2B5EF4-FFF2-40B4-BE49-F238E27FC236}">
                <a16:creationId xmlns:a16="http://schemas.microsoft.com/office/drawing/2014/main" id="{6546544E-7E14-C148-8423-D5A26DF0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59" y="4082609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5" descr="Click To Preview">
            <a:extLst>
              <a:ext uri="{FF2B5EF4-FFF2-40B4-BE49-F238E27FC236}">
                <a16:creationId xmlns:a16="http://schemas.microsoft.com/office/drawing/2014/main" id="{E185D1BB-2DB2-064C-85FC-921BD8542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03" y="4118215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6" descr="Click To Preview">
            <a:extLst>
              <a:ext uri="{FF2B5EF4-FFF2-40B4-BE49-F238E27FC236}">
                <a16:creationId xmlns:a16="http://schemas.microsoft.com/office/drawing/2014/main" id="{0016CD0B-F82B-B141-B7AF-46405009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76" y="4181491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5CC0652D-3B1A-A141-9FA1-B7AE761C9E66}"/>
              </a:ext>
            </a:extLst>
          </p:cNvPr>
          <p:cNvSpPr/>
          <p:nvPr/>
        </p:nvSpPr>
        <p:spPr>
          <a:xfrm>
            <a:off x="3812196" y="1408176"/>
            <a:ext cx="1317438" cy="1632793"/>
          </a:xfrm>
          <a:prstGeom prst="arc">
            <a:avLst>
              <a:gd name="adj1" fmla="val 21586981"/>
              <a:gd name="adj2" fmla="val 0"/>
            </a:avLst>
          </a:prstGeom>
          <a:noFill/>
          <a:ln w="25400" cap="flat" cmpd="sng" algn="ctr">
            <a:solidFill>
              <a:srgbClr val="90535A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 descr="Test 1.png">
            <a:extLst>
              <a:ext uri="{FF2B5EF4-FFF2-40B4-BE49-F238E27FC236}">
                <a16:creationId xmlns:a16="http://schemas.microsoft.com/office/drawing/2014/main" id="{03EA6243-0891-A544-AC0E-0AE9CC2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96" y="1676862"/>
            <a:ext cx="2279904" cy="2420112"/>
          </a:xfrm>
          <a:prstGeom prst="rect">
            <a:avLst/>
          </a:prstGeom>
        </p:spPr>
      </p:pic>
      <p:pic>
        <p:nvPicPr>
          <p:cNvPr id="26" name="Picture 25" descr="Test 2.png">
            <a:extLst>
              <a:ext uri="{FF2B5EF4-FFF2-40B4-BE49-F238E27FC236}">
                <a16:creationId xmlns:a16="http://schemas.microsoft.com/office/drawing/2014/main" id="{B8167A91-1A58-3E46-B6C6-CEF4507B5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10" y="1676862"/>
            <a:ext cx="2109216" cy="2420112"/>
          </a:xfrm>
          <a:prstGeom prst="rect">
            <a:avLst/>
          </a:prstGeom>
        </p:spPr>
      </p:pic>
      <p:pic>
        <p:nvPicPr>
          <p:cNvPr id="27" name="Picture 26" descr="Test 3.png">
            <a:extLst>
              <a:ext uri="{FF2B5EF4-FFF2-40B4-BE49-F238E27FC236}">
                <a16:creationId xmlns:a16="http://schemas.microsoft.com/office/drawing/2014/main" id="{48F35533-DEAB-1C4C-A116-FBAB9D800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716" y="1676862"/>
            <a:ext cx="2097024" cy="2420112"/>
          </a:xfrm>
          <a:prstGeom prst="rect">
            <a:avLst/>
          </a:prstGeom>
        </p:spPr>
      </p:pic>
      <p:pic>
        <p:nvPicPr>
          <p:cNvPr id="28" name="Picture 27" descr=" stick figure.png">
            <a:extLst>
              <a:ext uri="{FF2B5EF4-FFF2-40B4-BE49-F238E27FC236}">
                <a16:creationId xmlns:a16="http://schemas.microsoft.com/office/drawing/2014/main" id="{8751B047-7CA9-7E45-96BF-71ED5713D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1" t="1" r="30355" b="46343"/>
          <a:stretch/>
        </p:blipFill>
        <p:spPr>
          <a:xfrm>
            <a:off x="4595393" y="2039326"/>
            <a:ext cx="1414835" cy="1915875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E223A1-27C5-B14E-A3D4-D9CDAC5CD74E}"/>
              </a:ext>
            </a:extLst>
          </p:cNvPr>
          <p:cNvSpPr txBox="1"/>
          <p:nvPr/>
        </p:nvSpPr>
        <p:spPr>
          <a:xfrm>
            <a:off x="5111155" y="3587477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pic>
        <p:nvPicPr>
          <p:cNvPr id="30" name="Picture 29" descr=" stick figure.png">
            <a:extLst>
              <a:ext uri="{FF2B5EF4-FFF2-40B4-BE49-F238E27FC236}">
                <a16:creationId xmlns:a16="http://schemas.microsoft.com/office/drawing/2014/main" id="{DBA32429-B35B-B441-9E3C-F869A2912E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-1089" r="37547" b="73336"/>
          <a:stretch/>
        </p:blipFill>
        <p:spPr>
          <a:xfrm>
            <a:off x="6821951" y="2434271"/>
            <a:ext cx="1841439" cy="1520930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1F8B1D5-BB2E-BA43-95B7-57A6D303F67E}"/>
              </a:ext>
            </a:extLst>
          </p:cNvPr>
          <p:cNvSpPr txBox="1"/>
          <p:nvPr/>
        </p:nvSpPr>
        <p:spPr>
          <a:xfrm>
            <a:off x="7201731" y="3587477"/>
            <a:ext cx="1457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pic>
        <p:nvPicPr>
          <p:cNvPr id="32" name="Picture 31" descr="running man.png">
            <a:extLst>
              <a:ext uri="{FF2B5EF4-FFF2-40B4-BE49-F238E27FC236}">
                <a16:creationId xmlns:a16="http://schemas.microsoft.com/office/drawing/2014/main" id="{74A50D82-C8FF-9547-A597-46A32CFD53D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400" y="2221415"/>
            <a:ext cx="1561721" cy="16959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81C45D-54DA-0546-A971-E6AB23A7A0F5}"/>
              </a:ext>
            </a:extLst>
          </p:cNvPr>
          <p:cNvSpPr txBox="1"/>
          <p:nvPr/>
        </p:nvSpPr>
        <p:spPr>
          <a:xfrm>
            <a:off x="10178558" y="3587227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pic>
        <p:nvPicPr>
          <p:cNvPr id="34" name="Picture 33" descr="speaker1.png">
            <a:extLst>
              <a:ext uri="{FF2B5EF4-FFF2-40B4-BE49-F238E27FC236}">
                <a16:creationId xmlns:a16="http://schemas.microsoft.com/office/drawing/2014/main" id="{E7EA59D5-8524-1E43-863D-E11052B159E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48" y="2007310"/>
            <a:ext cx="469667" cy="6081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8B2DCD-3743-E44B-8ECD-0C397DD92E16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7491231" y="2507595"/>
            <a:ext cx="818553" cy="64137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83B55D-53DB-3E4B-8FFB-7BE645A5D942}"/>
              </a:ext>
            </a:extLst>
          </p:cNvPr>
          <p:cNvCxnSpPr/>
          <p:nvPr/>
        </p:nvCxnSpPr>
        <p:spPr>
          <a:xfrm flipH="1">
            <a:off x="6448399" y="3956809"/>
            <a:ext cx="309514" cy="324616"/>
          </a:xfrm>
          <a:prstGeom prst="straightConnector1">
            <a:avLst/>
          </a:prstGeom>
          <a:noFill/>
          <a:ln w="25400" cap="flat" cmpd="sng" algn="ctr">
            <a:solidFill>
              <a:srgbClr val="BD9DAB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0A4AE8D-CAC5-F244-B743-B6E14A146B62}"/>
              </a:ext>
            </a:extLst>
          </p:cNvPr>
          <p:cNvCxnSpPr/>
          <p:nvPr/>
        </p:nvCxnSpPr>
        <p:spPr>
          <a:xfrm>
            <a:off x="7675782" y="3955201"/>
            <a:ext cx="10673" cy="332757"/>
          </a:xfrm>
          <a:prstGeom prst="straightConnector1">
            <a:avLst/>
          </a:prstGeom>
          <a:noFill/>
          <a:ln w="25400" cap="flat" cmpd="sng" algn="ctr">
            <a:solidFill>
              <a:srgbClr val="BD9DAB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BBB77B-AF67-2D4E-87AA-177E7BB27298}"/>
              </a:ext>
            </a:extLst>
          </p:cNvPr>
          <p:cNvCxnSpPr/>
          <p:nvPr/>
        </p:nvCxnSpPr>
        <p:spPr>
          <a:xfrm>
            <a:off x="8643023" y="3946137"/>
            <a:ext cx="324179" cy="331149"/>
          </a:xfrm>
          <a:prstGeom prst="straightConnector1">
            <a:avLst/>
          </a:prstGeom>
          <a:noFill/>
          <a:ln w="25400" cap="flat" cmpd="sng" algn="ctr">
            <a:solidFill>
              <a:srgbClr val="BD9DAB">
                <a:lumMod val="75000"/>
              </a:srgbClr>
            </a:solidFill>
            <a:prstDash val="solid"/>
            <a:tailEnd type="arrow"/>
          </a:ln>
          <a:effectLst/>
        </p:spPr>
      </p:cxnSp>
      <p:grpSp>
        <p:nvGrpSpPr>
          <p:cNvPr id="39" name="Group 2">
            <a:extLst>
              <a:ext uri="{FF2B5EF4-FFF2-40B4-BE49-F238E27FC236}">
                <a16:creationId xmlns:a16="http://schemas.microsoft.com/office/drawing/2014/main" id="{8FF7B476-68C2-7745-A616-ECCEC2947044}"/>
              </a:ext>
            </a:extLst>
          </p:cNvPr>
          <p:cNvGrpSpPr>
            <a:grpSpLocks/>
          </p:cNvGrpSpPr>
          <p:nvPr/>
        </p:nvGrpSpPr>
        <p:grpSpPr bwMode="auto">
          <a:xfrm rot="44775" flipH="1">
            <a:off x="8620605" y="4356414"/>
            <a:ext cx="1120336" cy="1106476"/>
            <a:chOff x="1165" y="586"/>
            <a:chExt cx="889" cy="978"/>
          </a:xfrm>
          <a:gradFill flip="none" rotWithShape="1">
            <a:gsLst>
              <a:gs pos="81000">
                <a:srgbClr val="90535A">
                  <a:shade val="30000"/>
                  <a:satMod val="115000"/>
                </a:srgbClr>
              </a:gs>
              <a:gs pos="50000">
                <a:sysClr val="window" lastClr="FFFFFF"/>
              </a:gs>
            </a:gsLst>
            <a:path path="shape">
              <a:fillToRect l="50000" t="50000" r="50000" b="50000"/>
            </a:path>
            <a:tileRect/>
          </a:gradFill>
          <a:effectLst/>
        </p:grpSpPr>
        <p:grpSp>
          <p:nvGrpSpPr>
            <p:cNvPr id="40" name="Group 3">
              <a:extLst>
                <a:ext uri="{FF2B5EF4-FFF2-40B4-BE49-F238E27FC236}">
                  <a16:creationId xmlns:a16="http://schemas.microsoft.com/office/drawing/2014/main" id="{6E76721F-4483-1046-BFBD-5CB033CFA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586"/>
              <a:ext cx="889" cy="978"/>
              <a:chOff x="1165" y="586"/>
              <a:chExt cx="889" cy="978"/>
            </a:xfrm>
            <a:grpFill/>
          </p:grpSpPr>
          <p:sp>
            <p:nvSpPr>
              <p:cNvPr id="77" name="Freeform 4">
                <a:extLst>
                  <a:ext uri="{FF2B5EF4-FFF2-40B4-BE49-F238E27FC236}">
                    <a16:creationId xmlns:a16="http://schemas.microsoft.com/office/drawing/2014/main" id="{E9905368-FBCA-F04F-8606-09C1C797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586"/>
                <a:ext cx="440" cy="978"/>
              </a:xfrm>
              <a:custGeom>
                <a:avLst/>
                <a:gdLst>
                  <a:gd name="T0" fmla="*/ 4 w 440"/>
                  <a:gd name="T1" fmla="*/ 935 h 978"/>
                  <a:gd name="T2" fmla="*/ 25 w 440"/>
                  <a:gd name="T3" fmla="*/ 962 h 978"/>
                  <a:gd name="T4" fmla="*/ 40 w 440"/>
                  <a:gd name="T5" fmla="*/ 975 h 978"/>
                  <a:gd name="T6" fmla="*/ 50 w 440"/>
                  <a:gd name="T7" fmla="*/ 977 h 978"/>
                  <a:gd name="T8" fmla="*/ 66 w 440"/>
                  <a:gd name="T9" fmla="*/ 973 h 978"/>
                  <a:gd name="T10" fmla="*/ 109 w 440"/>
                  <a:gd name="T11" fmla="*/ 966 h 978"/>
                  <a:gd name="T12" fmla="*/ 131 w 440"/>
                  <a:gd name="T13" fmla="*/ 962 h 978"/>
                  <a:gd name="T14" fmla="*/ 176 w 440"/>
                  <a:gd name="T15" fmla="*/ 948 h 978"/>
                  <a:gd name="T16" fmla="*/ 188 w 440"/>
                  <a:gd name="T17" fmla="*/ 938 h 978"/>
                  <a:gd name="T18" fmla="*/ 204 w 440"/>
                  <a:gd name="T19" fmla="*/ 916 h 978"/>
                  <a:gd name="T20" fmla="*/ 226 w 440"/>
                  <a:gd name="T21" fmla="*/ 918 h 978"/>
                  <a:gd name="T22" fmla="*/ 242 w 440"/>
                  <a:gd name="T23" fmla="*/ 906 h 978"/>
                  <a:gd name="T24" fmla="*/ 260 w 440"/>
                  <a:gd name="T25" fmla="*/ 880 h 978"/>
                  <a:gd name="T26" fmla="*/ 274 w 440"/>
                  <a:gd name="T27" fmla="*/ 860 h 978"/>
                  <a:gd name="T28" fmla="*/ 287 w 440"/>
                  <a:gd name="T29" fmla="*/ 840 h 978"/>
                  <a:gd name="T30" fmla="*/ 310 w 440"/>
                  <a:gd name="T31" fmla="*/ 807 h 978"/>
                  <a:gd name="T32" fmla="*/ 317 w 440"/>
                  <a:gd name="T33" fmla="*/ 788 h 978"/>
                  <a:gd name="T34" fmla="*/ 315 w 440"/>
                  <a:gd name="T35" fmla="*/ 770 h 978"/>
                  <a:gd name="T36" fmla="*/ 319 w 440"/>
                  <a:gd name="T37" fmla="*/ 737 h 978"/>
                  <a:gd name="T38" fmla="*/ 326 w 440"/>
                  <a:gd name="T39" fmla="*/ 701 h 978"/>
                  <a:gd name="T40" fmla="*/ 330 w 440"/>
                  <a:gd name="T41" fmla="*/ 686 h 978"/>
                  <a:gd name="T42" fmla="*/ 339 w 440"/>
                  <a:gd name="T43" fmla="*/ 671 h 978"/>
                  <a:gd name="T44" fmla="*/ 362 w 440"/>
                  <a:gd name="T45" fmla="*/ 637 h 978"/>
                  <a:gd name="T46" fmla="*/ 375 w 440"/>
                  <a:gd name="T47" fmla="*/ 620 h 978"/>
                  <a:gd name="T48" fmla="*/ 378 w 440"/>
                  <a:gd name="T49" fmla="*/ 609 h 978"/>
                  <a:gd name="T50" fmla="*/ 375 w 440"/>
                  <a:gd name="T51" fmla="*/ 600 h 978"/>
                  <a:gd name="T52" fmla="*/ 387 w 440"/>
                  <a:gd name="T53" fmla="*/ 583 h 978"/>
                  <a:gd name="T54" fmla="*/ 398 w 440"/>
                  <a:gd name="T55" fmla="*/ 565 h 978"/>
                  <a:gd name="T56" fmla="*/ 396 w 440"/>
                  <a:gd name="T57" fmla="*/ 547 h 978"/>
                  <a:gd name="T58" fmla="*/ 403 w 440"/>
                  <a:gd name="T59" fmla="*/ 527 h 978"/>
                  <a:gd name="T60" fmla="*/ 423 w 440"/>
                  <a:gd name="T61" fmla="*/ 494 h 978"/>
                  <a:gd name="T62" fmla="*/ 437 w 440"/>
                  <a:gd name="T63" fmla="*/ 439 h 978"/>
                  <a:gd name="T64" fmla="*/ 437 w 440"/>
                  <a:gd name="T65" fmla="*/ 399 h 978"/>
                  <a:gd name="T66" fmla="*/ 439 w 440"/>
                  <a:gd name="T67" fmla="*/ 384 h 978"/>
                  <a:gd name="T68" fmla="*/ 439 w 440"/>
                  <a:gd name="T69" fmla="*/ 375 h 978"/>
                  <a:gd name="T70" fmla="*/ 434 w 440"/>
                  <a:gd name="T71" fmla="*/ 362 h 978"/>
                  <a:gd name="T72" fmla="*/ 423 w 440"/>
                  <a:gd name="T73" fmla="*/ 326 h 978"/>
                  <a:gd name="T74" fmla="*/ 407 w 440"/>
                  <a:gd name="T75" fmla="*/ 280 h 978"/>
                  <a:gd name="T76" fmla="*/ 396 w 440"/>
                  <a:gd name="T77" fmla="*/ 252 h 978"/>
                  <a:gd name="T78" fmla="*/ 375 w 440"/>
                  <a:gd name="T79" fmla="*/ 203 h 978"/>
                  <a:gd name="T80" fmla="*/ 367 w 440"/>
                  <a:gd name="T81" fmla="*/ 181 h 978"/>
                  <a:gd name="T82" fmla="*/ 358 w 440"/>
                  <a:gd name="T83" fmla="*/ 172 h 978"/>
                  <a:gd name="T84" fmla="*/ 346 w 440"/>
                  <a:gd name="T85" fmla="*/ 159 h 978"/>
                  <a:gd name="T86" fmla="*/ 321 w 440"/>
                  <a:gd name="T87" fmla="*/ 124 h 978"/>
                  <a:gd name="T88" fmla="*/ 292 w 440"/>
                  <a:gd name="T89" fmla="*/ 77 h 978"/>
                  <a:gd name="T90" fmla="*/ 260 w 440"/>
                  <a:gd name="T91" fmla="*/ 51 h 978"/>
                  <a:gd name="T92" fmla="*/ 222 w 440"/>
                  <a:gd name="T93" fmla="*/ 27 h 978"/>
                  <a:gd name="T94" fmla="*/ 195 w 440"/>
                  <a:gd name="T95" fmla="*/ 11 h 978"/>
                  <a:gd name="T96" fmla="*/ 170 w 440"/>
                  <a:gd name="T97" fmla="*/ 3 h 978"/>
                  <a:gd name="T98" fmla="*/ 131 w 440"/>
                  <a:gd name="T99" fmla="*/ 0 h 978"/>
                  <a:gd name="T100" fmla="*/ 88 w 440"/>
                  <a:gd name="T101" fmla="*/ 0 h 978"/>
                  <a:gd name="T102" fmla="*/ 61 w 440"/>
                  <a:gd name="T103" fmla="*/ 7 h 978"/>
                  <a:gd name="T104" fmla="*/ 32 w 440"/>
                  <a:gd name="T105" fmla="*/ 25 h 978"/>
                  <a:gd name="T106" fmla="*/ 11 w 440"/>
                  <a:gd name="T107" fmla="*/ 35 h 978"/>
                  <a:gd name="T108" fmla="*/ 4 w 440"/>
                  <a:gd name="T109" fmla="*/ 57 h 978"/>
                  <a:gd name="T110" fmla="*/ 0 w 440"/>
                  <a:gd name="T111" fmla="*/ 102 h 9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0"/>
                  <a:gd name="T169" fmla="*/ 0 h 978"/>
                  <a:gd name="T170" fmla="*/ 440 w 440"/>
                  <a:gd name="T171" fmla="*/ 978 h 9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0" h="978">
                    <a:moveTo>
                      <a:pt x="0" y="904"/>
                    </a:moveTo>
                    <a:lnTo>
                      <a:pt x="0" y="916"/>
                    </a:lnTo>
                    <a:lnTo>
                      <a:pt x="2" y="926"/>
                    </a:lnTo>
                    <a:lnTo>
                      <a:pt x="4" y="935"/>
                    </a:lnTo>
                    <a:lnTo>
                      <a:pt x="9" y="944"/>
                    </a:lnTo>
                    <a:lnTo>
                      <a:pt x="14" y="948"/>
                    </a:lnTo>
                    <a:lnTo>
                      <a:pt x="16" y="953"/>
                    </a:lnTo>
                    <a:lnTo>
                      <a:pt x="25" y="962"/>
                    </a:lnTo>
                    <a:lnTo>
                      <a:pt x="29" y="966"/>
                    </a:lnTo>
                    <a:lnTo>
                      <a:pt x="34" y="968"/>
                    </a:lnTo>
                    <a:lnTo>
                      <a:pt x="36" y="973"/>
                    </a:lnTo>
                    <a:lnTo>
                      <a:pt x="40" y="975"/>
                    </a:lnTo>
                    <a:lnTo>
                      <a:pt x="43" y="975"/>
                    </a:lnTo>
                    <a:lnTo>
                      <a:pt x="45" y="977"/>
                    </a:lnTo>
                    <a:lnTo>
                      <a:pt x="47" y="977"/>
                    </a:lnTo>
                    <a:lnTo>
                      <a:pt x="50" y="977"/>
                    </a:lnTo>
                    <a:lnTo>
                      <a:pt x="52" y="975"/>
                    </a:lnTo>
                    <a:lnTo>
                      <a:pt x="57" y="975"/>
                    </a:lnTo>
                    <a:lnTo>
                      <a:pt x="61" y="975"/>
                    </a:lnTo>
                    <a:lnTo>
                      <a:pt x="66" y="973"/>
                    </a:lnTo>
                    <a:lnTo>
                      <a:pt x="75" y="973"/>
                    </a:lnTo>
                    <a:lnTo>
                      <a:pt x="81" y="970"/>
                    </a:lnTo>
                    <a:lnTo>
                      <a:pt x="90" y="970"/>
                    </a:lnTo>
                    <a:lnTo>
                      <a:pt x="109" y="966"/>
                    </a:lnTo>
                    <a:lnTo>
                      <a:pt x="116" y="966"/>
                    </a:lnTo>
                    <a:lnTo>
                      <a:pt x="122" y="964"/>
                    </a:lnTo>
                    <a:lnTo>
                      <a:pt x="127" y="964"/>
                    </a:lnTo>
                    <a:lnTo>
                      <a:pt x="131" y="962"/>
                    </a:lnTo>
                    <a:lnTo>
                      <a:pt x="138" y="960"/>
                    </a:lnTo>
                    <a:lnTo>
                      <a:pt x="152" y="955"/>
                    </a:lnTo>
                    <a:lnTo>
                      <a:pt x="168" y="951"/>
                    </a:lnTo>
                    <a:lnTo>
                      <a:pt x="176" y="948"/>
                    </a:lnTo>
                    <a:lnTo>
                      <a:pt x="179" y="946"/>
                    </a:lnTo>
                    <a:lnTo>
                      <a:pt x="183" y="944"/>
                    </a:lnTo>
                    <a:lnTo>
                      <a:pt x="185" y="942"/>
                    </a:lnTo>
                    <a:lnTo>
                      <a:pt x="188" y="938"/>
                    </a:lnTo>
                    <a:lnTo>
                      <a:pt x="192" y="928"/>
                    </a:lnTo>
                    <a:lnTo>
                      <a:pt x="197" y="920"/>
                    </a:lnTo>
                    <a:lnTo>
                      <a:pt x="199" y="918"/>
                    </a:lnTo>
                    <a:lnTo>
                      <a:pt x="204" y="916"/>
                    </a:lnTo>
                    <a:lnTo>
                      <a:pt x="206" y="913"/>
                    </a:lnTo>
                    <a:lnTo>
                      <a:pt x="211" y="913"/>
                    </a:lnTo>
                    <a:lnTo>
                      <a:pt x="217" y="916"/>
                    </a:lnTo>
                    <a:lnTo>
                      <a:pt x="226" y="918"/>
                    </a:lnTo>
                    <a:lnTo>
                      <a:pt x="231" y="916"/>
                    </a:lnTo>
                    <a:lnTo>
                      <a:pt x="233" y="916"/>
                    </a:lnTo>
                    <a:lnTo>
                      <a:pt x="237" y="911"/>
                    </a:lnTo>
                    <a:lnTo>
                      <a:pt x="242" y="906"/>
                    </a:lnTo>
                    <a:lnTo>
                      <a:pt x="247" y="902"/>
                    </a:lnTo>
                    <a:lnTo>
                      <a:pt x="249" y="898"/>
                    </a:lnTo>
                    <a:lnTo>
                      <a:pt x="258" y="884"/>
                    </a:lnTo>
                    <a:lnTo>
                      <a:pt x="260" y="880"/>
                    </a:lnTo>
                    <a:lnTo>
                      <a:pt x="265" y="876"/>
                    </a:lnTo>
                    <a:lnTo>
                      <a:pt x="267" y="871"/>
                    </a:lnTo>
                    <a:lnTo>
                      <a:pt x="269" y="867"/>
                    </a:lnTo>
                    <a:lnTo>
                      <a:pt x="274" y="860"/>
                    </a:lnTo>
                    <a:lnTo>
                      <a:pt x="278" y="854"/>
                    </a:lnTo>
                    <a:lnTo>
                      <a:pt x="280" y="849"/>
                    </a:lnTo>
                    <a:lnTo>
                      <a:pt x="285" y="845"/>
                    </a:lnTo>
                    <a:lnTo>
                      <a:pt x="287" y="840"/>
                    </a:lnTo>
                    <a:lnTo>
                      <a:pt x="292" y="834"/>
                    </a:lnTo>
                    <a:lnTo>
                      <a:pt x="301" y="820"/>
                    </a:lnTo>
                    <a:lnTo>
                      <a:pt x="306" y="814"/>
                    </a:lnTo>
                    <a:lnTo>
                      <a:pt x="310" y="807"/>
                    </a:lnTo>
                    <a:lnTo>
                      <a:pt x="312" y="801"/>
                    </a:lnTo>
                    <a:lnTo>
                      <a:pt x="315" y="796"/>
                    </a:lnTo>
                    <a:lnTo>
                      <a:pt x="317" y="792"/>
                    </a:lnTo>
                    <a:lnTo>
                      <a:pt x="317" y="788"/>
                    </a:lnTo>
                    <a:lnTo>
                      <a:pt x="317" y="785"/>
                    </a:lnTo>
                    <a:lnTo>
                      <a:pt x="317" y="781"/>
                    </a:lnTo>
                    <a:lnTo>
                      <a:pt x="315" y="774"/>
                    </a:lnTo>
                    <a:lnTo>
                      <a:pt x="315" y="770"/>
                    </a:lnTo>
                    <a:lnTo>
                      <a:pt x="315" y="765"/>
                    </a:lnTo>
                    <a:lnTo>
                      <a:pt x="317" y="759"/>
                    </a:lnTo>
                    <a:lnTo>
                      <a:pt x="317" y="752"/>
                    </a:lnTo>
                    <a:lnTo>
                      <a:pt x="319" y="737"/>
                    </a:lnTo>
                    <a:lnTo>
                      <a:pt x="321" y="719"/>
                    </a:lnTo>
                    <a:lnTo>
                      <a:pt x="323" y="713"/>
                    </a:lnTo>
                    <a:lnTo>
                      <a:pt x="326" y="706"/>
                    </a:lnTo>
                    <a:lnTo>
                      <a:pt x="326" y="701"/>
                    </a:lnTo>
                    <a:lnTo>
                      <a:pt x="328" y="697"/>
                    </a:lnTo>
                    <a:lnTo>
                      <a:pt x="328" y="691"/>
                    </a:lnTo>
                    <a:lnTo>
                      <a:pt x="330" y="689"/>
                    </a:lnTo>
                    <a:lnTo>
                      <a:pt x="330" y="686"/>
                    </a:lnTo>
                    <a:lnTo>
                      <a:pt x="332" y="682"/>
                    </a:lnTo>
                    <a:lnTo>
                      <a:pt x="335" y="677"/>
                    </a:lnTo>
                    <a:lnTo>
                      <a:pt x="337" y="673"/>
                    </a:lnTo>
                    <a:lnTo>
                      <a:pt x="339" y="671"/>
                    </a:lnTo>
                    <a:lnTo>
                      <a:pt x="344" y="662"/>
                    </a:lnTo>
                    <a:lnTo>
                      <a:pt x="351" y="655"/>
                    </a:lnTo>
                    <a:lnTo>
                      <a:pt x="356" y="647"/>
                    </a:lnTo>
                    <a:lnTo>
                      <a:pt x="362" y="637"/>
                    </a:lnTo>
                    <a:lnTo>
                      <a:pt x="369" y="631"/>
                    </a:lnTo>
                    <a:lnTo>
                      <a:pt x="371" y="627"/>
                    </a:lnTo>
                    <a:lnTo>
                      <a:pt x="373" y="622"/>
                    </a:lnTo>
                    <a:lnTo>
                      <a:pt x="375" y="620"/>
                    </a:lnTo>
                    <a:lnTo>
                      <a:pt x="375" y="618"/>
                    </a:lnTo>
                    <a:lnTo>
                      <a:pt x="378" y="615"/>
                    </a:lnTo>
                    <a:lnTo>
                      <a:pt x="378" y="613"/>
                    </a:lnTo>
                    <a:lnTo>
                      <a:pt x="378" y="609"/>
                    </a:lnTo>
                    <a:lnTo>
                      <a:pt x="378" y="607"/>
                    </a:lnTo>
                    <a:lnTo>
                      <a:pt x="378" y="605"/>
                    </a:lnTo>
                    <a:lnTo>
                      <a:pt x="375" y="602"/>
                    </a:lnTo>
                    <a:lnTo>
                      <a:pt x="375" y="600"/>
                    </a:lnTo>
                    <a:lnTo>
                      <a:pt x="375" y="598"/>
                    </a:lnTo>
                    <a:lnTo>
                      <a:pt x="378" y="593"/>
                    </a:lnTo>
                    <a:lnTo>
                      <a:pt x="380" y="591"/>
                    </a:lnTo>
                    <a:lnTo>
                      <a:pt x="387" y="583"/>
                    </a:lnTo>
                    <a:lnTo>
                      <a:pt x="392" y="576"/>
                    </a:lnTo>
                    <a:lnTo>
                      <a:pt x="394" y="571"/>
                    </a:lnTo>
                    <a:lnTo>
                      <a:pt x="396" y="567"/>
                    </a:lnTo>
                    <a:lnTo>
                      <a:pt x="398" y="565"/>
                    </a:lnTo>
                    <a:lnTo>
                      <a:pt x="398" y="560"/>
                    </a:lnTo>
                    <a:lnTo>
                      <a:pt x="396" y="554"/>
                    </a:lnTo>
                    <a:lnTo>
                      <a:pt x="396" y="549"/>
                    </a:lnTo>
                    <a:lnTo>
                      <a:pt x="396" y="547"/>
                    </a:lnTo>
                    <a:lnTo>
                      <a:pt x="396" y="543"/>
                    </a:lnTo>
                    <a:lnTo>
                      <a:pt x="396" y="538"/>
                    </a:lnTo>
                    <a:lnTo>
                      <a:pt x="398" y="531"/>
                    </a:lnTo>
                    <a:lnTo>
                      <a:pt x="403" y="527"/>
                    </a:lnTo>
                    <a:lnTo>
                      <a:pt x="407" y="521"/>
                    </a:lnTo>
                    <a:lnTo>
                      <a:pt x="412" y="514"/>
                    </a:lnTo>
                    <a:lnTo>
                      <a:pt x="421" y="501"/>
                    </a:lnTo>
                    <a:lnTo>
                      <a:pt x="423" y="494"/>
                    </a:lnTo>
                    <a:lnTo>
                      <a:pt x="428" y="487"/>
                    </a:lnTo>
                    <a:lnTo>
                      <a:pt x="432" y="477"/>
                    </a:lnTo>
                    <a:lnTo>
                      <a:pt x="434" y="463"/>
                    </a:lnTo>
                    <a:lnTo>
                      <a:pt x="437" y="439"/>
                    </a:lnTo>
                    <a:lnTo>
                      <a:pt x="437" y="432"/>
                    </a:lnTo>
                    <a:lnTo>
                      <a:pt x="439" y="426"/>
                    </a:lnTo>
                    <a:lnTo>
                      <a:pt x="437" y="413"/>
                    </a:lnTo>
                    <a:lnTo>
                      <a:pt x="437" y="399"/>
                    </a:lnTo>
                    <a:lnTo>
                      <a:pt x="437" y="393"/>
                    </a:lnTo>
                    <a:lnTo>
                      <a:pt x="437" y="388"/>
                    </a:lnTo>
                    <a:lnTo>
                      <a:pt x="437" y="386"/>
                    </a:lnTo>
                    <a:lnTo>
                      <a:pt x="439" y="384"/>
                    </a:lnTo>
                    <a:lnTo>
                      <a:pt x="439" y="382"/>
                    </a:lnTo>
                    <a:lnTo>
                      <a:pt x="439" y="380"/>
                    </a:lnTo>
                    <a:lnTo>
                      <a:pt x="439" y="378"/>
                    </a:lnTo>
                    <a:lnTo>
                      <a:pt x="439" y="375"/>
                    </a:lnTo>
                    <a:lnTo>
                      <a:pt x="439" y="373"/>
                    </a:lnTo>
                    <a:lnTo>
                      <a:pt x="437" y="368"/>
                    </a:lnTo>
                    <a:lnTo>
                      <a:pt x="437" y="366"/>
                    </a:lnTo>
                    <a:lnTo>
                      <a:pt x="434" y="362"/>
                    </a:lnTo>
                    <a:lnTo>
                      <a:pt x="434" y="355"/>
                    </a:lnTo>
                    <a:lnTo>
                      <a:pt x="432" y="351"/>
                    </a:lnTo>
                    <a:lnTo>
                      <a:pt x="428" y="340"/>
                    </a:lnTo>
                    <a:lnTo>
                      <a:pt x="423" y="326"/>
                    </a:lnTo>
                    <a:lnTo>
                      <a:pt x="414" y="300"/>
                    </a:lnTo>
                    <a:lnTo>
                      <a:pt x="410" y="289"/>
                    </a:lnTo>
                    <a:lnTo>
                      <a:pt x="407" y="284"/>
                    </a:lnTo>
                    <a:lnTo>
                      <a:pt x="407" y="280"/>
                    </a:lnTo>
                    <a:lnTo>
                      <a:pt x="403" y="272"/>
                    </a:lnTo>
                    <a:lnTo>
                      <a:pt x="401" y="265"/>
                    </a:lnTo>
                    <a:lnTo>
                      <a:pt x="398" y="258"/>
                    </a:lnTo>
                    <a:lnTo>
                      <a:pt x="396" y="252"/>
                    </a:lnTo>
                    <a:lnTo>
                      <a:pt x="392" y="240"/>
                    </a:lnTo>
                    <a:lnTo>
                      <a:pt x="387" y="230"/>
                    </a:lnTo>
                    <a:lnTo>
                      <a:pt x="380" y="216"/>
                    </a:lnTo>
                    <a:lnTo>
                      <a:pt x="375" y="203"/>
                    </a:lnTo>
                    <a:lnTo>
                      <a:pt x="373" y="196"/>
                    </a:lnTo>
                    <a:lnTo>
                      <a:pt x="371" y="190"/>
                    </a:lnTo>
                    <a:lnTo>
                      <a:pt x="369" y="185"/>
                    </a:lnTo>
                    <a:lnTo>
                      <a:pt x="367" y="181"/>
                    </a:lnTo>
                    <a:lnTo>
                      <a:pt x="364" y="176"/>
                    </a:lnTo>
                    <a:lnTo>
                      <a:pt x="362" y="174"/>
                    </a:lnTo>
                    <a:lnTo>
                      <a:pt x="360" y="174"/>
                    </a:lnTo>
                    <a:lnTo>
                      <a:pt x="358" y="172"/>
                    </a:lnTo>
                    <a:lnTo>
                      <a:pt x="356" y="170"/>
                    </a:lnTo>
                    <a:lnTo>
                      <a:pt x="353" y="168"/>
                    </a:lnTo>
                    <a:lnTo>
                      <a:pt x="351" y="163"/>
                    </a:lnTo>
                    <a:lnTo>
                      <a:pt x="346" y="159"/>
                    </a:lnTo>
                    <a:lnTo>
                      <a:pt x="342" y="154"/>
                    </a:lnTo>
                    <a:lnTo>
                      <a:pt x="335" y="144"/>
                    </a:lnTo>
                    <a:lnTo>
                      <a:pt x="326" y="130"/>
                    </a:lnTo>
                    <a:lnTo>
                      <a:pt x="321" y="124"/>
                    </a:lnTo>
                    <a:lnTo>
                      <a:pt x="317" y="117"/>
                    </a:lnTo>
                    <a:lnTo>
                      <a:pt x="308" y="102"/>
                    </a:lnTo>
                    <a:lnTo>
                      <a:pt x="296" y="86"/>
                    </a:lnTo>
                    <a:lnTo>
                      <a:pt x="292" y="77"/>
                    </a:lnTo>
                    <a:lnTo>
                      <a:pt x="285" y="71"/>
                    </a:lnTo>
                    <a:lnTo>
                      <a:pt x="276" y="64"/>
                    </a:lnTo>
                    <a:lnTo>
                      <a:pt x="269" y="57"/>
                    </a:lnTo>
                    <a:lnTo>
                      <a:pt x="260" y="51"/>
                    </a:lnTo>
                    <a:lnTo>
                      <a:pt x="249" y="45"/>
                    </a:lnTo>
                    <a:lnTo>
                      <a:pt x="240" y="38"/>
                    </a:lnTo>
                    <a:lnTo>
                      <a:pt x="231" y="31"/>
                    </a:lnTo>
                    <a:lnTo>
                      <a:pt x="222" y="27"/>
                    </a:lnTo>
                    <a:lnTo>
                      <a:pt x="213" y="22"/>
                    </a:lnTo>
                    <a:lnTo>
                      <a:pt x="206" y="18"/>
                    </a:lnTo>
                    <a:lnTo>
                      <a:pt x="199" y="13"/>
                    </a:lnTo>
                    <a:lnTo>
                      <a:pt x="195" y="11"/>
                    </a:lnTo>
                    <a:lnTo>
                      <a:pt x="188" y="9"/>
                    </a:lnTo>
                    <a:lnTo>
                      <a:pt x="183" y="7"/>
                    </a:lnTo>
                    <a:lnTo>
                      <a:pt x="176" y="5"/>
                    </a:lnTo>
                    <a:lnTo>
                      <a:pt x="170" y="3"/>
                    </a:lnTo>
                    <a:lnTo>
                      <a:pt x="163" y="3"/>
                    </a:lnTo>
                    <a:lnTo>
                      <a:pt x="154" y="0"/>
                    </a:lnTo>
                    <a:lnTo>
                      <a:pt x="142" y="0"/>
                    </a:lnTo>
                    <a:lnTo>
                      <a:pt x="131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99" y="0"/>
                    </a:lnTo>
                    <a:lnTo>
                      <a:pt x="88" y="0"/>
                    </a:lnTo>
                    <a:lnTo>
                      <a:pt x="81" y="3"/>
                    </a:lnTo>
                    <a:lnTo>
                      <a:pt x="75" y="3"/>
                    </a:lnTo>
                    <a:lnTo>
                      <a:pt x="68" y="5"/>
                    </a:lnTo>
                    <a:lnTo>
                      <a:pt x="61" y="7"/>
                    </a:lnTo>
                    <a:lnTo>
                      <a:pt x="57" y="11"/>
                    </a:lnTo>
                    <a:lnTo>
                      <a:pt x="40" y="22"/>
                    </a:lnTo>
                    <a:lnTo>
                      <a:pt x="36" y="25"/>
                    </a:lnTo>
                    <a:lnTo>
                      <a:pt x="32" y="25"/>
                    </a:lnTo>
                    <a:lnTo>
                      <a:pt x="23" y="27"/>
                    </a:lnTo>
                    <a:lnTo>
                      <a:pt x="18" y="29"/>
                    </a:lnTo>
                    <a:lnTo>
                      <a:pt x="16" y="31"/>
                    </a:lnTo>
                    <a:lnTo>
                      <a:pt x="11" y="35"/>
                    </a:lnTo>
                    <a:lnTo>
                      <a:pt x="11" y="38"/>
                    </a:lnTo>
                    <a:lnTo>
                      <a:pt x="9" y="42"/>
                    </a:lnTo>
                    <a:lnTo>
                      <a:pt x="7" y="49"/>
                    </a:lnTo>
                    <a:lnTo>
                      <a:pt x="4" y="57"/>
                    </a:lnTo>
                    <a:lnTo>
                      <a:pt x="2" y="66"/>
                    </a:lnTo>
                    <a:lnTo>
                      <a:pt x="2" y="77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0" y="115"/>
                    </a:lnTo>
                    <a:lnTo>
                      <a:pt x="0" y="130"/>
                    </a:lnTo>
                    <a:lnTo>
                      <a:pt x="0" y="904"/>
                    </a:lnTo>
                  </a:path>
                </a:pathLst>
              </a:custGeom>
              <a:noFill/>
              <a:ln w="19050" cap="flat" cmpd="sng" algn="ctr">
                <a:solidFill>
                  <a:srgbClr val="605D5C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E04DC7F7-3E23-194C-8ACD-3DD15B481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" y="586"/>
                <a:ext cx="441" cy="978"/>
              </a:xfrm>
              <a:custGeom>
                <a:avLst/>
                <a:gdLst>
                  <a:gd name="T0" fmla="*/ 435 w 441"/>
                  <a:gd name="T1" fmla="*/ 935 h 978"/>
                  <a:gd name="T2" fmla="*/ 415 w 441"/>
                  <a:gd name="T3" fmla="*/ 962 h 978"/>
                  <a:gd name="T4" fmla="*/ 399 w 441"/>
                  <a:gd name="T5" fmla="*/ 975 h 978"/>
                  <a:gd name="T6" fmla="*/ 387 w 441"/>
                  <a:gd name="T7" fmla="*/ 975 h 978"/>
                  <a:gd name="T8" fmla="*/ 365 w 441"/>
                  <a:gd name="T9" fmla="*/ 973 h 978"/>
                  <a:gd name="T10" fmla="*/ 324 w 441"/>
                  <a:gd name="T11" fmla="*/ 966 h 978"/>
                  <a:gd name="T12" fmla="*/ 302 w 441"/>
                  <a:gd name="T13" fmla="*/ 960 h 978"/>
                  <a:gd name="T14" fmla="*/ 261 w 441"/>
                  <a:gd name="T15" fmla="*/ 946 h 978"/>
                  <a:gd name="T16" fmla="*/ 247 w 441"/>
                  <a:gd name="T17" fmla="*/ 928 h 978"/>
                  <a:gd name="T18" fmla="*/ 233 w 441"/>
                  <a:gd name="T19" fmla="*/ 913 h 978"/>
                  <a:gd name="T20" fmla="*/ 209 w 441"/>
                  <a:gd name="T21" fmla="*/ 916 h 978"/>
                  <a:gd name="T22" fmla="*/ 193 w 441"/>
                  <a:gd name="T23" fmla="*/ 902 h 978"/>
                  <a:gd name="T24" fmla="*/ 175 w 441"/>
                  <a:gd name="T25" fmla="*/ 876 h 978"/>
                  <a:gd name="T26" fmla="*/ 161 w 441"/>
                  <a:gd name="T27" fmla="*/ 854 h 978"/>
                  <a:gd name="T28" fmla="*/ 147 w 441"/>
                  <a:gd name="T29" fmla="*/ 834 h 978"/>
                  <a:gd name="T30" fmla="*/ 127 w 441"/>
                  <a:gd name="T31" fmla="*/ 801 h 978"/>
                  <a:gd name="T32" fmla="*/ 122 w 441"/>
                  <a:gd name="T33" fmla="*/ 785 h 978"/>
                  <a:gd name="T34" fmla="*/ 125 w 441"/>
                  <a:gd name="T35" fmla="*/ 765 h 978"/>
                  <a:gd name="T36" fmla="*/ 116 w 441"/>
                  <a:gd name="T37" fmla="*/ 719 h 978"/>
                  <a:gd name="T38" fmla="*/ 111 w 441"/>
                  <a:gd name="T39" fmla="*/ 697 h 978"/>
                  <a:gd name="T40" fmla="*/ 107 w 441"/>
                  <a:gd name="T41" fmla="*/ 682 h 978"/>
                  <a:gd name="T42" fmla="*/ 95 w 441"/>
                  <a:gd name="T43" fmla="*/ 662 h 978"/>
                  <a:gd name="T44" fmla="*/ 70 w 441"/>
                  <a:gd name="T45" fmla="*/ 631 h 978"/>
                  <a:gd name="T46" fmla="*/ 64 w 441"/>
                  <a:gd name="T47" fmla="*/ 618 h 978"/>
                  <a:gd name="T48" fmla="*/ 62 w 441"/>
                  <a:gd name="T49" fmla="*/ 607 h 978"/>
                  <a:gd name="T50" fmla="*/ 64 w 441"/>
                  <a:gd name="T51" fmla="*/ 598 h 978"/>
                  <a:gd name="T52" fmla="*/ 45 w 441"/>
                  <a:gd name="T53" fmla="*/ 576 h 978"/>
                  <a:gd name="T54" fmla="*/ 41 w 441"/>
                  <a:gd name="T55" fmla="*/ 560 h 978"/>
                  <a:gd name="T56" fmla="*/ 43 w 441"/>
                  <a:gd name="T57" fmla="*/ 543 h 978"/>
                  <a:gd name="T58" fmla="*/ 32 w 441"/>
                  <a:gd name="T59" fmla="*/ 521 h 978"/>
                  <a:gd name="T60" fmla="*/ 12 w 441"/>
                  <a:gd name="T61" fmla="*/ 487 h 978"/>
                  <a:gd name="T62" fmla="*/ 0 w 441"/>
                  <a:gd name="T63" fmla="*/ 432 h 978"/>
                  <a:gd name="T64" fmla="*/ 3 w 441"/>
                  <a:gd name="T65" fmla="*/ 393 h 978"/>
                  <a:gd name="T66" fmla="*/ 0 w 441"/>
                  <a:gd name="T67" fmla="*/ 382 h 978"/>
                  <a:gd name="T68" fmla="*/ 0 w 441"/>
                  <a:gd name="T69" fmla="*/ 373 h 978"/>
                  <a:gd name="T70" fmla="*/ 5 w 441"/>
                  <a:gd name="T71" fmla="*/ 355 h 978"/>
                  <a:gd name="T72" fmla="*/ 25 w 441"/>
                  <a:gd name="T73" fmla="*/ 300 h 978"/>
                  <a:gd name="T74" fmla="*/ 34 w 441"/>
                  <a:gd name="T75" fmla="*/ 272 h 978"/>
                  <a:gd name="T76" fmla="*/ 48 w 441"/>
                  <a:gd name="T77" fmla="*/ 240 h 978"/>
                  <a:gd name="T78" fmla="*/ 66 w 441"/>
                  <a:gd name="T79" fmla="*/ 196 h 978"/>
                  <a:gd name="T80" fmla="*/ 75 w 441"/>
                  <a:gd name="T81" fmla="*/ 176 h 978"/>
                  <a:gd name="T82" fmla="*/ 84 w 441"/>
                  <a:gd name="T83" fmla="*/ 170 h 978"/>
                  <a:gd name="T84" fmla="*/ 98 w 441"/>
                  <a:gd name="T85" fmla="*/ 154 h 978"/>
                  <a:gd name="T86" fmla="*/ 122 w 441"/>
                  <a:gd name="T87" fmla="*/ 117 h 978"/>
                  <a:gd name="T88" fmla="*/ 154 w 441"/>
                  <a:gd name="T89" fmla="*/ 71 h 978"/>
                  <a:gd name="T90" fmla="*/ 190 w 441"/>
                  <a:gd name="T91" fmla="*/ 45 h 978"/>
                  <a:gd name="T92" fmla="*/ 227 w 441"/>
                  <a:gd name="T93" fmla="*/ 22 h 978"/>
                  <a:gd name="T94" fmla="*/ 252 w 441"/>
                  <a:gd name="T95" fmla="*/ 9 h 978"/>
                  <a:gd name="T96" fmla="*/ 277 w 441"/>
                  <a:gd name="T97" fmla="*/ 3 h 978"/>
                  <a:gd name="T98" fmla="*/ 318 w 441"/>
                  <a:gd name="T99" fmla="*/ 0 h 978"/>
                  <a:gd name="T100" fmla="*/ 358 w 441"/>
                  <a:gd name="T101" fmla="*/ 3 h 978"/>
                  <a:gd name="T102" fmla="*/ 383 w 441"/>
                  <a:gd name="T103" fmla="*/ 11 h 978"/>
                  <a:gd name="T104" fmla="*/ 417 w 441"/>
                  <a:gd name="T105" fmla="*/ 27 h 978"/>
                  <a:gd name="T106" fmla="*/ 428 w 441"/>
                  <a:gd name="T107" fmla="*/ 38 h 978"/>
                  <a:gd name="T108" fmla="*/ 435 w 441"/>
                  <a:gd name="T109" fmla="*/ 66 h 978"/>
                  <a:gd name="T110" fmla="*/ 440 w 441"/>
                  <a:gd name="T111" fmla="*/ 115 h 9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1"/>
                  <a:gd name="T169" fmla="*/ 0 h 978"/>
                  <a:gd name="T170" fmla="*/ 441 w 441"/>
                  <a:gd name="T171" fmla="*/ 978 h 9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1" h="978">
                    <a:moveTo>
                      <a:pt x="440" y="904"/>
                    </a:moveTo>
                    <a:lnTo>
                      <a:pt x="440" y="916"/>
                    </a:lnTo>
                    <a:lnTo>
                      <a:pt x="437" y="926"/>
                    </a:lnTo>
                    <a:lnTo>
                      <a:pt x="435" y="935"/>
                    </a:lnTo>
                    <a:lnTo>
                      <a:pt x="431" y="944"/>
                    </a:lnTo>
                    <a:lnTo>
                      <a:pt x="426" y="948"/>
                    </a:lnTo>
                    <a:lnTo>
                      <a:pt x="424" y="953"/>
                    </a:lnTo>
                    <a:lnTo>
                      <a:pt x="415" y="962"/>
                    </a:lnTo>
                    <a:lnTo>
                      <a:pt x="410" y="966"/>
                    </a:lnTo>
                    <a:lnTo>
                      <a:pt x="406" y="968"/>
                    </a:lnTo>
                    <a:lnTo>
                      <a:pt x="404" y="973"/>
                    </a:lnTo>
                    <a:lnTo>
                      <a:pt x="399" y="975"/>
                    </a:lnTo>
                    <a:lnTo>
                      <a:pt x="397" y="975"/>
                    </a:lnTo>
                    <a:lnTo>
                      <a:pt x="394" y="977"/>
                    </a:lnTo>
                    <a:lnTo>
                      <a:pt x="390" y="977"/>
                    </a:lnTo>
                    <a:lnTo>
                      <a:pt x="387" y="975"/>
                    </a:lnTo>
                    <a:lnTo>
                      <a:pt x="383" y="975"/>
                    </a:lnTo>
                    <a:lnTo>
                      <a:pt x="378" y="975"/>
                    </a:lnTo>
                    <a:lnTo>
                      <a:pt x="374" y="973"/>
                    </a:lnTo>
                    <a:lnTo>
                      <a:pt x="365" y="973"/>
                    </a:lnTo>
                    <a:lnTo>
                      <a:pt x="358" y="970"/>
                    </a:lnTo>
                    <a:lnTo>
                      <a:pt x="349" y="970"/>
                    </a:lnTo>
                    <a:lnTo>
                      <a:pt x="331" y="966"/>
                    </a:lnTo>
                    <a:lnTo>
                      <a:pt x="324" y="966"/>
                    </a:lnTo>
                    <a:lnTo>
                      <a:pt x="318" y="964"/>
                    </a:lnTo>
                    <a:lnTo>
                      <a:pt x="313" y="964"/>
                    </a:lnTo>
                    <a:lnTo>
                      <a:pt x="309" y="962"/>
                    </a:lnTo>
                    <a:lnTo>
                      <a:pt x="302" y="960"/>
                    </a:lnTo>
                    <a:lnTo>
                      <a:pt x="288" y="955"/>
                    </a:lnTo>
                    <a:lnTo>
                      <a:pt x="272" y="951"/>
                    </a:lnTo>
                    <a:lnTo>
                      <a:pt x="263" y="948"/>
                    </a:lnTo>
                    <a:lnTo>
                      <a:pt x="261" y="946"/>
                    </a:lnTo>
                    <a:lnTo>
                      <a:pt x="256" y="944"/>
                    </a:lnTo>
                    <a:lnTo>
                      <a:pt x="254" y="942"/>
                    </a:lnTo>
                    <a:lnTo>
                      <a:pt x="252" y="938"/>
                    </a:lnTo>
                    <a:lnTo>
                      <a:pt x="247" y="928"/>
                    </a:lnTo>
                    <a:lnTo>
                      <a:pt x="242" y="920"/>
                    </a:lnTo>
                    <a:lnTo>
                      <a:pt x="238" y="918"/>
                    </a:lnTo>
                    <a:lnTo>
                      <a:pt x="236" y="916"/>
                    </a:lnTo>
                    <a:lnTo>
                      <a:pt x="233" y="913"/>
                    </a:lnTo>
                    <a:lnTo>
                      <a:pt x="229" y="913"/>
                    </a:lnTo>
                    <a:lnTo>
                      <a:pt x="222" y="916"/>
                    </a:lnTo>
                    <a:lnTo>
                      <a:pt x="213" y="918"/>
                    </a:lnTo>
                    <a:lnTo>
                      <a:pt x="209" y="916"/>
                    </a:lnTo>
                    <a:lnTo>
                      <a:pt x="207" y="916"/>
                    </a:lnTo>
                    <a:lnTo>
                      <a:pt x="202" y="911"/>
                    </a:lnTo>
                    <a:lnTo>
                      <a:pt x="197" y="906"/>
                    </a:lnTo>
                    <a:lnTo>
                      <a:pt x="193" y="902"/>
                    </a:lnTo>
                    <a:lnTo>
                      <a:pt x="190" y="898"/>
                    </a:lnTo>
                    <a:lnTo>
                      <a:pt x="181" y="884"/>
                    </a:lnTo>
                    <a:lnTo>
                      <a:pt x="179" y="880"/>
                    </a:lnTo>
                    <a:lnTo>
                      <a:pt x="175" y="876"/>
                    </a:lnTo>
                    <a:lnTo>
                      <a:pt x="172" y="871"/>
                    </a:lnTo>
                    <a:lnTo>
                      <a:pt x="170" y="867"/>
                    </a:lnTo>
                    <a:lnTo>
                      <a:pt x="166" y="860"/>
                    </a:lnTo>
                    <a:lnTo>
                      <a:pt x="161" y="854"/>
                    </a:lnTo>
                    <a:lnTo>
                      <a:pt x="157" y="849"/>
                    </a:lnTo>
                    <a:lnTo>
                      <a:pt x="154" y="845"/>
                    </a:lnTo>
                    <a:lnTo>
                      <a:pt x="152" y="840"/>
                    </a:lnTo>
                    <a:lnTo>
                      <a:pt x="147" y="834"/>
                    </a:lnTo>
                    <a:lnTo>
                      <a:pt x="138" y="820"/>
                    </a:lnTo>
                    <a:lnTo>
                      <a:pt x="134" y="814"/>
                    </a:lnTo>
                    <a:lnTo>
                      <a:pt x="129" y="807"/>
                    </a:lnTo>
                    <a:lnTo>
                      <a:pt x="127" y="801"/>
                    </a:lnTo>
                    <a:lnTo>
                      <a:pt x="125" y="796"/>
                    </a:lnTo>
                    <a:lnTo>
                      <a:pt x="122" y="792"/>
                    </a:lnTo>
                    <a:lnTo>
                      <a:pt x="122" y="788"/>
                    </a:lnTo>
                    <a:lnTo>
                      <a:pt x="122" y="785"/>
                    </a:lnTo>
                    <a:lnTo>
                      <a:pt x="122" y="781"/>
                    </a:lnTo>
                    <a:lnTo>
                      <a:pt x="125" y="774"/>
                    </a:lnTo>
                    <a:lnTo>
                      <a:pt x="125" y="770"/>
                    </a:lnTo>
                    <a:lnTo>
                      <a:pt x="125" y="765"/>
                    </a:lnTo>
                    <a:lnTo>
                      <a:pt x="122" y="759"/>
                    </a:lnTo>
                    <a:lnTo>
                      <a:pt x="122" y="752"/>
                    </a:lnTo>
                    <a:lnTo>
                      <a:pt x="120" y="737"/>
                    </a:lnTo>
                    <a:lnTo>
                      <a:pt x="116" y="719"/>
                    </a:lnTo>
                    <a:lnTo>
                      <a:pt x="116" y="713"/>
                    </a:lnTo>
                    <a:lnTo>
                      <a:pt x="114" y="706"/>
                    </a:lnTo>
                    <a:lnTo>
                      <a:pt x="114" y="701"/>
                    </a:lnTo>
                    <a:lnTo>
                      <a:pt x="111" y="697"/>
                    </a:lnTo>
                    <a:lnTo>
                      <a:pt x="111" y="691"/>
                    </a:lnTo>
                    <a:lnTo>
                      <a:pt x="109" y="689"/>
                    </a:lnTo>
                    <a:lnTo>
                      <a:pt x="109" y="686"/>
                    </a:lnTo>
                    <a:lnTo>
                      <a:pt x="107" y="682"/>
                    </a:lnTo>
                    <a:lnTo>
                      <a:pt x="105" y="677"/>
                    </a:lnTo>
                    <a:lnTo>
                      <a:pt x="102" y="673"/>
                    </a:lnTo>
                    <a:lnTo>
                      <a:pt x="100" y="671"/>
                    </a:lnTo>
                    <a:lnTo>
                      <a:pt x="95" y="662"/>
                    </a:lnTo>
                    <a:lnTo>
                      <a:pt x="88" y="655"/>
                    </a:lnTo>
                    <a:lnTo>
                      <a:pt x="81" y="647"/>
                    </a:lnTo>
                    <a:lnTo>
                      <a:pt x="77" y="637"/>
                    </a:lnTo>
                    <a:lnTo>
                      <a:pt x="70" y="631"/>
                    </a:lnTo>
                    <a:lnTo>
                      <a:pt x="68" y="627"/>
                    </a:lnTo>
                    <a:lnTo>
                      <a:pt x="66" y="622"/>
                    </a:lnTo>
                    <a:lnTo>
                      <a:pt x="64" y="620"/>
                    </a:lnTo>
                    <a:lnTo>
                      <a:pt x="64" y="618"/>
                    </a:lnTo>
                    <a:lnTo>
                      <a:pt x="62" y="615"/>
                    </a:lnTo>
                    <a:lnTo>
                      <a:pt x="62" y="613"/>
                    </a:lnTo>
                    <a:lnTo>
                      <a:pt x="62" y="609"/>
                    </a:lnTo>
                    <a:lnTo>
                      <a:pt x="62" y="607"/>
                    </a:lnTo>
                    <a:lnTo>
                      <a:pt x="62" y="605"/>
                    </a:lnTo>
                    <a:lnTo>
                      <a:pt x="64" y="602"/>
                    </a:lnTo>
                    <a:lnTo>
                      <a:pt x="64" y="600"/>
                    </a:lnTo>
                    <a:lnTo>
                      <a:pt x="64" y="598"/>
                    </a:lnTo>
                    <a:lnTo>
                      <a:pt x="62" y="593"/>
                    </a:lnTo>
                    <a:lnTo>
                      <a:pt x="59" y="591"/>
                    </a:lnTo>
                    <a:lnTo>
                      <a:pt x="52" y="583"/>
                    </a:lnTo>
                    <a:lnTo>
                      <a:pt x="45" y="576"/>
                    </a:lnTo>
                    <a:lnTo>
                      <a:pt x="43" y="571"/>
                    </a:lnTo>
                    <a:lnTo>
                      <a:pt x="43" y="567"/>
                    </a:lnTo>
                    <a:lnTo>
                      <a:pt x="41" y="565"/>
                    </a:lnTo>
                    <a:lnTo>
                      <a:pt x="41" y="560"/>
                    </a:lnTo>
                    <a:lnTo>
                      <a:pt x="43" y="554"/>
                    </a:lnTo>
                    <a:lnTo>
                      <a:pt x="43" y="549"/>
                    </a:lnTo>
                    <a:lnTo>
                      <a:pt x="43" y="547"/>
                    </a:lnTo>
                    <a:lnTo>
                      <a:pt x="43" y="543"/>
                    </a:lnTo>
                    <a:lnTo>
                      <a:pt x="43" y="538"/>
                    </a:lnTo>
                    <a:lnTo>
                      <a:pt x="41" y="531"/>
                    </a:lnTo>
                    <a:lnTo>
                      <a:pt x="36" y="527"/>
                    </a:lnTo>
                    <a:lnTo>
                      <a:pt x="32" y="521"/>
                    </a:lnTo>
                    <a:lnTo>
                      <a:pt x="27" y="514"/>
                    </a:lnTo>
                    <a:lnTo>
                      <a:pt x="18" y="501"/>
                    </a:lnTo>
                    <a:lnTo>
                      <a:pt x="16" y="494"/>
                    </a:lnTo>
                    <a:lnTo>
                      <a:pt x="12" y="487"/>
                    </a:lnTo>
                    <a:lnTo>
                      <a:pt x="7" y="477"/>
                    </a:lnTo>
                    <a:lnTo>
                      <a:pt x="5" y="463"/>
                    </a:lnTo>
                    <a:lnTo>
                      <a:pt x="3" y="439"/>
                    </a:lnTo>
                    <a:lnTo>
                      <a:pt x="0" y="432"/>
                    </a:lnTo>
                    <a:lnTo>
                      <a:pt x="0" y="426"/>
                    </a:lnTo>
                    <a:lnTo>
                      <a:pt x="0" y="413"/>
                    </a:lnTo>
                    <a:lnTo>
                      <a:pt x="3" y="399"/>
                    </a:lnTo>
                    <a:lnTo>
                      <a:pt x="3" y="393"/>
                    </a:lnTo>
                    <a:lnTo>
                      <a:pt x="3" y="388"/>
                    </a:lnTo>
                    <a:lnTo>
                      <a:pt x="3" y="386"/>
                    </a:lnTo>
                    <a:lnTo>
                      <a:pt x="0" y="384"/>
                    </a:lnTo>
                    <a:lnTo>
                      <a:pt x="0" y="382"/>
                    </a:lnTo>
                    <a:lnTo>
                      <a:pt x="0" y="380"/>
                    </a:lnTo>
                    <a:lnTo>
                      <a:pt x="0" y="378"/>
                    </a:lnTo>
                    <a:lnTo>
                      <a:pt x="0" y="375"/>
                    </a:lnTo>
                    <a:lnTo>
                      <a:pt x="0" y="373"/>
                    </a:lnTo>
                    <a:lnTo>
                      <a:pt x="3" y="368"/>
                    </a:lnTo>
                    <a:lnTo>
                      <a:pt x="3" y="366"/>
                    </a:lnTo>
                    <a:lnTo>
                      <a:pt x="5" y="362"/>
                    </a:lnTo>
                    <a:lnTo>
                      <a:pt x="5" y="355"/>
                    </a:lnTo>
                    <a:lnTo>
                      <a:pt x="7" y="351"/>
                    </a:lnTo>
                    <a:lnTo>
                      <a:pt x="12" y="340"/>
                    </a:lnTo>
                    <a:lnTo>
                      <a:pt x="16" y="326"/>
                    </a:lnTo>
                    <a:lnTo>
                      <a:pt x="25" y="300"/>
                    </a:lnTo>
                    <a:lnTo>
                      <a:pt x="29" y="289"/>
                    </a:lnTo>
                    <a:lnTo>
                      <a:pt x="29" y="284"/>
                    </a:lnTo>
                    <a:lnTo>
                      <a:pt x="32" y="280"/>
                    </a:lnTo>
                    <a:lnTo>
                      <a:pt x="34" y="272"/>
                    </a:lnTo>
                    <a:lnTo>
                      <a:pt x="39" y="265"/>
                    </a:lnTo>
                    <a:lnTo>
                      <a:pt x="41" y="258"/>
                    </a:lnTo>
                    <a:lnTo>
                      <a:pt x="43" y="252"/>
                    </a:lnTo>
                    <a:lnTo>
                      <a:pt x="48" y="240"/>
                    </a:lnTo>
                    <a:lnTo>
                      <a:pt x="52" y="230"/>
                    </a:lnTo>
                    <a:lnTo>
                      <a:pt x="57" y="216"/>
                    </a:lnTo>
                    <a:lnTo>
                      <a:pt x="64" y="203"/>
                    </a:lnTo>
                    <a:lnTo>
                      <a:pt x="66" y="196"/>
                    </a:lnTo>
                    <a:lnTo>
                      <a:pt x="68" y="190"/>
                    </a:lnTo>
                    <a:lnTo>
                      <a:pt x="70" y="185"/>
                    </a:lnTo>
                    <a:lnTo>
                      <a:pt x="73" y="181"/>
                    </a:lnTo>
                    <a:lnTo>
                      <a:pt x="75" y="176"/>
                    </a:lnTo>
                    <a:lnTo>
                      <a:pt x="77" y="174"/>
                    </a:lnTo>
                    <a:lnTo>
                      <a:pt x="79" y="174"/>
                    </a:lnTo>
                    <a:lnTo>
                      <a:pt x="81" y="172"/>
                    </a:lnTo>
                    <a:lnTo>
                      <a:pt x="84" y="170"/>
                    </a:lnTo>
                    <a:lnTo>
                      <a:pt x="86" y="168"/>
                    </a:lnTo>
                    <a:lnTo>
                      <a:pt x="88" y="163"/>
                    </a:lnTo>
                    <a:lnTo>
                      <a:pt x="93" y="159"/>
                    </a:lnTo>
                    <a:lnTo>
                      <a:pt x="98" y="154"/>
                    </a:lnTo>
                    <a:lnTo>
                      <a:pt x="105" y="144"/>
                    </a:lnTo>
                    <a:lnTo>
                      <a:pt x="114" y="130"/>
                    </a:lnTo>
                    <a:lnTo>
                      <a:pt x="118" y="124"/>
                    </a:lnTo>
                    <a:lnTo>
                      <a:pt x="122" y="117"/>
                    </a:lnTo>
                    <a:lnTo>
                      <a:pt x="131" y="102"/>
                    </a:lnTo>
                    <a:lnTo>
                      <a:pt x="143" y="86"/>
                    </a:lnTo>
                    <a:lnTo>
                      <a:pt x="147" y="77"/>
                    </a:lnTo>
                    <a:lnTo>
                      <a:pt x="154" y="71"/>
                    </a:lnTo>
                    <a:lnTo>
                      <a:pt x="163" y="64"/>
                    </a:lnTo>
                    <a:lnTo>
                      <a:pt x="170" y="57"/>
                    </a:lnTo>
                    <a:lnTo>
                      <a:pt x="179" y="51"/>
                    </a:lnTo>
                    <a:lnTo>
                      <a:pt x="190" y="45"/>
                    </a:lnTo>
                    <a:lnTo>
                      <a:pt x="200" y="38"/>
                    </a:lnTo>
                    <a:lnTo>
                      <a:pt x="209" y="31"/>
                    </a:lnTo>
                    <a:lnTo>
                      <a:pt x="218" y="27"/>
                    </a:lnTo>
                    <a:lnTo>
                      <a:pt x="227" y="22"/>
                    </a:lnTo>
                    <a:lnTo>
                      <a:pt x="233" y="18"/>
                    </a:lnTo>
                    <a:lnTo>
                      <a:pt x="240" y="13"/>
                    </a:lnTo>
                    <a:lnTo>
                      <a:pt x="245" y="11"/>
                    </a:lnTo>
                    <a:lnTo>
                      <a:pt x="252" y="9"/>
                    </a:lnTo>
                    <a:lnTo>
                      <a:pt x="256" y="7"/>
                    </a:lnTo>
                    <a:lnTo>
                      <a:pt x="263" y="5"/>
                    </a:lnTo>
                    <a:lnTo>
                      <a:pt x="270" y="3"/>
                    </a:lnTo>
                    <a:lnTo>
                      <a:pt x="277" y="3"/>
                    </a:lnTo>
                    <a:lnTo>
                      <a:pt x="285" y="0"/>
                    </a:lnTo>
                    <a:lnTo>
                      <a:pt x="297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29" y="0"/>
                    </a:lnTo>
                    <a:lnTo>
                      <a:pt x="340" y="0"/>
                    </a:lnTo>
                    <a:lnTo>
                      <a:pt x="349" y="0"/>
                    </a:lnTo>
                    <a:lnTo>
                      <a:pt x="358" y="3"/>
                    </a:lnTo>
                    <a:lnTo>
                      <a:pt x="365" y="3"/>
                    </a:lnTo>
                    <a:lnTo>
                      <a:pt x="372" y="5"/>
                    </a:lnTo>
                    <a:lnTo>
                      <a:pt x="376" y="7"/>
                    </a:lnTo>
                    <a:lnTo>
                      <a:pt x="383" y="11"/>
                    </a:lnTo>
                    <a:lnTo>
                      <a:pt x="399" y="22"/>
                    </a:lnTo>
                    <a:lnTo>
                      <a:pt x="404" y="25"/>
                    </a:lnTo>
                    <a:lnTo>
                      <a:pt x="408" y="25"/>
                    </a:lnTo>
                    <a:lnTo>
                      <a:pt x="417" y="27"/>
                    </a:lnTo>
                    <a:lnTo>
                      <a:pt x="419" y="29"/>
                    </a:lnTo>
                    <a:lnTo>
                      <a:pt x="424" y="31"/>
                    </a:lnTo>
                    <a:lnTo>
                      <a:pt x="426" y="35"/>
                    </a:lnTo>
                    <a:lnTo>
                      <a:pt x="428" y="38"/>
                    </a:lnTo>
                    <a:lnTo>
                      <a:pt x="431" y="42"/>
                    </a:lnTo>
                    <a:lnTo>
                      <a:pt x="433" y="49"/>
                    </a:lnTo>
                    <a:lnTo>
                      <a:pt x="435" y="57"/>
                    </a:lnTo>
                    <a:lnTo>
                      <a:pt x="435" y="66"/>
                    </a:lnTo>
                    <a:lnTo>
                      <a:pt x="437" y="77"/>
                    </a:lnTo>
                    <a:lnTo>
                      <a:pt x="437" y="88"/>
                    </a:lnTo>
                    <a:lnTo>
                      <a:pt x="440" y="102"/>
                    </a:lnTo>
                    <a:lnTo>
                      <a:pt x="440" y="115"/>
                    </a:lnTo>
                    <a:lnTo>
                      <a:pt x="440" y="130"/>
                    </a:lnTo>
                    <a:lnTo>
                      <a:pt x="440" y="904"/>
                    </a:lnTo>
                  </a:path>
                </a:pathLst>
              </a:custGeom>
              <a:noFill/>
              <a:ln w="19050" cap="flat" cmpd="sng" algn="ctr">
                <a:solidFill>
                  <a:srgbClr val="605D5C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0A0556F1-464B-F441-A5A2-A52B6B005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1350"/>
              <a:ext cx="47" cy="74"/>
            </a:xfrm>
            <a:custGeom>
              <a:avLst/>
              <a:gdLst>
                <a:gd name="T0" fmla="*/ 46 w 47"/>
                <a:gd name="T1" fmla="*/ 73 h 74"/>
                <a:gd name="T2" fmla="*/ 41 w 47"/>
                <a:gd name="T3" fmla="*/ 67 h 74"/>
                <a:gd name="T4" fmla="*/ 38 w 47"/>
                <a:gd name="T5" fmla="*/ 62 h 74"/>
                <a:gd name="T6" fmla="*/ 35 w 47"/>
                <a:gd name="T7" fmla="*/ 56 h 74"/>
                <a:gd name="T8" fmla="*/ 33 w 47"/>
                <a:gd name="T9" fmla="*/ 51 h 74"/>
                <a:gd name="T10" fmla="*/ 27 w 47"/>
                <a:gd name="T11" fmla="*/ 45 h 74"/>
                <a:gd name="T12" fmla="*/ 22 w 47"/>
                <a:gd name="T13" fmla="*/ 43 h 74"/>
                <a:gd name="T14" fmla="*/ 17 w 47"/>
                <a:gd name="T15" fmla="*/ 40 h 74"/>
                <a:gd name="T16" fmla="*/ 14 w 47"/>
                <a:gd name="T17" fmla="*/ 36 h 74"/>
                <a:gd name="T18" fmla="*/ 14 w 47"/>
                <a:gd name="T19" fmla="*/ 31 h 74"/>
                <a:gd name="T20" fmla="*/ 14 w 47"/>
                <a:gd name="T21" fmla="*/ 26 h 74"/>
                <a:gd name="T22" fmla="*/ 14 w 47"/>
                <a:gd name="T23" fmla="*/ 22 h 74"/>
                <a:gd name="T24" fmla="*/ 14 w 47"/>
                <a:gd name="T25" fmla="*/ 17 h 74"/>
                <a:gd name="T26" fmla="*/ 13 w 47"/>
                <a:gd name="T27" fmla="*/ 12 h 74"/>
                <a:gd name="T28" fmla="*/ 10 w 47"/>
                <a:gd name="T29" fmla="*/ 8 h 74"/>
                <a:gd name="T30" fmla="*/ 3 w 47"/>
                <a:gd name="T31" fmla="*/ 5 h 74"/>
                <a:gd name="T32" fmla="*/ 0 w 47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74"/>
                <a:gd name="T53" fmla="*/ 47 w 47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74">
                  <a:moveTo>
                    <a:pt x="46" y="73"/>
                  </a:moveTo>
                  <a:lnTo>
                    <a:pt x="41" y="67"/>
                  </a:lnTo>
                  <a:lnTo>
                    <a:pt x="38" y="62"/>
                  </a:lnTo>
                  <a:lnTo>
                    <a:pt x="35" y="56"/>
                  </a:lnTo>
                  <a:lnTo>
                    <a:pt x="33" y="51"/>
                  </a:lnTo>
                  <a:lnTo>
                    <a:pt x="27" y="45"/>
                  </a:lnTo>
                  <a:lnTo>
                    <a:pt x="22" y="43"/>
                  </a:lnTo>
                  <a:lnTo>
                    <a:pt x="17" y="40"/>
                  </a:lnTo>
                  <a:lnTo>
                    <a:pt x="14" y="36"/>
                  </a:lnTo>
                  <a:lnTo>
                    <a:pt x="14" y="31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3" y="12"/>
                  </a:lnTo>
                  <a:lnTo>
                    <a:pt x="10" y="8"/>
                  </a:ln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2BA3ACEC-FEAC-FD44-B205-F9C5CD0A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324"/>
              <a:ext cx="75" cy="26"/>
            </a:xfrm>
            <a:custGeom>
              <a:avLst/>
              <a:gdLst>
                <a:gd name="T0" fmla="*/ 0 w 75"/>
                <a:gd name="T1" fmla="*/ 0 h 26"/>
                <a:gd name="T2" fmla="*/ 8 w 75"/>
                <a:gd name="T3" fmla="*/ 11 h 26"/>
                <a:gd name="T4" fmla="*/ 13 w 75"/>
                <a:gd name="T5" fmla="*/ 11 h 26"/>
                <a:gd name="T6" fmla="*/ 20 w 75"/>
                <a:gd name="T7" fmla="*/ 13 h 26"/>
                <a:gd name="T8" fmla="*/ 25 w 75"/>
                <a:gd name="T9" fmla="*/ 14 h 26"/>
                <a:gd name="T10" fmla="*/ 30 w 75"/>
                <a:gd name="T11" fmla="*/ 17 h 26"/>
                <a:gd name="T12" fmla="*/ 35 w 75"/>
                <a:gd name="T13" fmla="*/ 19 h 26"/>
                <a:gd name="T14" fmla="*/ 39 w 75"/>
                <a:gd name="T15" fmla="*/ 23 h 26"/>
                <a:gd name="T16" fmla="*/ 46 w 75"/>
                <a:gd name="T17" fmla="*/ 25 h 26"/>
                <a:gd name="T18" fmla="*/ 52 w 75"/>
                <a:gd name="T19" fmla="*/ 25 h 26"/>
                <a:gd name="T20" fmla="*/ 58 w 75"/>
                <a:gd name="T21" fmla="*/ 22 h 26"/>
                <a:gd name="T22" fmla="*/ 60 w 75"/>
                <a:gd name="T23" fmla="*/ 17 h 26"/>
                <a:gd name="T24" fmla="*/ 65 w 75"/>
                <a:gd name="T25" fmla="*/ 13 h 26"/>
                <a:gd name="T26" fmla="*/ 69 w 75"/>
                <a:gd name="T27" fmla="*/ 9 h 26"/>
                <a:gd name="T28" fmla="*/ 74 w 75"/>
                <a:gd name="T29" fmla="*/ 8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26"/>
                <a:gd name="T47" fmla="*/ 75 w 7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26">
                  <a:moveTo>
                    <a:pt x="0" y="0"/>
                  </a:moveTo>
                  <a:lnTo>
                    <a:pt x="8" y="11"/>
                  </a:lnTo>
                  <a:lnTo>
                    <a:pt x="13" y="11"/>
                  </a:lnTo>
                  <a:lnTo>
                    <a:pt x="20" y="13"/>
                  </a:lnTo>
                  <a:lnTo>
                    <a:pt x="25" y="14"/>
                  </a:lnTo>
                  <a:lnTo>
                    <a:pt x="30" y="17"/>
                  </a:lnTo>
                  <a:lnTo>
                    <a:pt x="35" y="19"/>
                  </a:lnTo>
                  <a:lnTo>
                    <a:pt x="39" y="23"/>
                  </a:lnTo>
                  <a:lnTo>
                    <a:pt x="46" y="25"/>
                  </a:lnTo>
                  <a:lnTo>
                    <a:pt x="52" y="25"/>
                  </a:lnTo>
                  <a:lnTo>
                    <a:pt x="58" y="22"/>
                  </a:lnTo>
                  <a:lnTo>
                    <a:pt x="60" y="17"/>
                  </a:lnTo>
                  <a:lnTo>
                    <a:pt x="65" y="13"/>
                  </a:lnTo>
                  <a:lnTo>
                    <a:pt x="69" y="9"/>
                  </a:lnTo>
                  <a:lnTo>
                    <a:pt x="74" y="8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893B584E-7A4B-CE4C-9315-D4C93826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3"/>
              <a:ext cx="36" cy="84"/>
            </a:xfrm>
            <a:custGeom>
              <a:avLst/>
              <a:gdLst>
                <a:gd name="T0" fmla="*/ 8 w 36"/>
                <a:gd name="T1" fmla="*/ 72 h 84"/>
                <a:gd name="T2" fmla="*/ 0 w 36"/>
                <a:gd name="T3" fmla="*/ 83 h 84"/>
                <a:gd name="T4" fmla="*/ 10 w 36"/>
                <a:gd name="T5" fmla="*/ 75 h 84"/>
                <a:gd name="T6" fmla="*/ 14 w 36"/>
                <a:gd name="T7" fmla="*/ 69 h 84"/>
                <a:gd name="T8" fmla="*/ 18 w 36"/>
                <a:gd name="T9" fmla="*/ 65 h 84"/>
                <a:gd name="T10" fmla="*/ 21 w 36"/>
                <a:gd name="T11" fmla="*/ 58 h 84"/>
                <a:gd name="T12" fmla="*/ 22 w 36"/>
                <a:gd name="T13" fmla="*/ 54 h 84"/>
                <a:gd name="T14" fmla="*/ 22 w 36"/>
                <a:gd name="T15" fmla="*/ 49 h 84"/>
                <a:gd name="T16" fmla="*/ 22 w 36"/>
                <a:gd name="T17" fmla="*/ 45 h 84"/>
                <a:gd name="T18" fmla="*/ 19 w 36"/>
                <a:gd name="T19" fmla="*/ 40 h 84"/>
                <a:gd name="T20" fmla="*/ 16 w 36"/>
                <a:gd name="T21" fmla="*/ 35 h 84"/>
                <a:gd name="T22" fmla="*/ 16 w 36"/>
                <a:gd name="T23" fmla="*/ 31 h 84"/>
                <a:gd name="T24" fmla="*/ 16 w 36"/>
                <a:gd name="T25" fmla="*/ 25 h 84"/>
                <a:gd name="T26" fmla="*/ 18 w 36"/>
                <a:gd name="T27" fmla="*/ 20 h 84"/>
                <a:gd name="T28" fmla="*/ 19 w 36"/>
                <a:gd name="T29" fmla="*/ 15 h 84"/>
                <a:gd name="T30" fmla="*/ 22 w 36"/>
                <a:gd name="T31" fmla="*/ 11 h 84"/>
                <a:gd name="T32" fmla="*/ 25 w 36"/>
                <a:gd name="T33" fmla="*/ 6 h 84"/>
                <a:gd name="T34" fmla="*/ 30 w 36"/>
                <a:gd name="T35" fmla="*/ 3 h 84"/>
                <a:gd name="T36" fmla="*/ 35 w 36"/>
                <a:gd name="T37" fmla="*/ 0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84"/>
                <a:gd name="T59" fmla="*/ 36 w 36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84">
                  <a:moveTo>
                    <a:pt x="8" y="72"/>
                  </a:moveTo>
                  <a:lnTo>
                    <a:pt x="0" y="83"/>
                  </a:lnTo>
                  <a:lnTo>
                    <a:pt x="10" y="75"/>
                  </a:lnTo>
                  <a:lnTo>
                    <a:pt x="14" y="69"/>
                  </a:lnTo>
                  <a:lnTo>
                    <a:pt x="18" y="65"/>
                  </a:lnTo>
                  <a:lnTo>
                    <a:pt x="21" y="58"/>
                  </a:lnTo>
                  <a:lnTo>
                    <a:pt x="22" y="54"/>
                  </a:lnTo>
                  <a:lnTo>
                    <a:pt x="22" y="49"/>
                  </a:lnTo>
                  <a:lnTo>
                    <a:pt x="22" y="45"/>
                  </a:lnTo>
                  <a:lnTo>
                    <a:pt x="19" y="40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8" y="20"/>
                  </a:lnTo>
                  <a:lnTo>
                    <a:pt x="19" y="15"/>
                  </a:lnTo>
                  <a:lnTo>
                    <a:pt x="22" y="11"/>
                  </a:lnTo>
                  <a:lnTo>
                    <a:pt x="25" y="6"/>
                  </a:lnTo>
                  <a:lnTo>
                    <a:pt x="30" y="3"/>
                  </a:lnTo>
                  <a:lnTo>
                    <a:pt x="35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91F232D7-0403-1045-818D-B6C219804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1226"/>
              <a:ext cx="71" cy="32"/>
            </a:xfrm>
            <a:custGeom>
              <a:avLst/>
              <a:gdLst>
                <a:gd name="T0" fmla="*/ 5 w 71"/>
                <a:gd name="T1" fmla="*/ 0 h 32"/>
                <a:gd name="T2" fmla="*/ 0 w 71"/>
                <a:gd name="T3" fmla="*/ 5 h 32"/>
                <a:gd name="T4" fmla="*/ 5 w 71"/>
                <a:gd name="T5" fmla="*/ 6 h 32"/>
                <a:gd name="T6" fmla="*/ 11 w 71"/>
                <a:gd name="T7" fmla="*/ 9 h 32"/>
                <a:gd name="T8" fmla="*/ 18 w 71"/>
                <a:gd name="T9" fmla="*/ 16 h 32"/>
                <a:gd name="T10" fmla="*/ 19 w 71"/>
                <a:gd name="T11" fmla="*/ 20 h 32"/>
                <a:gd name="T12" fmla="*/ 22 w 71"/>
                <a:gd name="T13" fmla="*/ 25 h 32"/>
                <a:gd name="T14" fmla="*/ 25 w 71"/>
                <a:gd name="T15" fmla="*/ 29 h 32"/>
                <a:gd name="T16" fmla="*/ 30 w 71"/>
                <a:gd name="T17" fmla="*/ 31 h 32"/>
                <a:gd name="T18" fmla="*/ 37 w 71"/>
                <a:gd name="T19" fmla="*/ 31 h 32"/>
                <a:gd name="T20" fmla="*/ 43 w 71"/>
                <a:gd name="T21" fmla="*/ 31 h 32"/>
                <a:gd name="T22" fmla="*/ 49 w 71"/>
                <a:gd name="T23" fmla="*/ 31 h 32"/>
                <a:gd name="T24" fmla="*/ 65 w 71"/>
                <a:gd name="T25" fmla="*/ 31 h 32"/>
                <a:gd name="T26" fmla="*/ 70 w 71"/>
                <a:gd name="T27" fmla="*/ 31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32"/>
                <a:gd name="T44" fmla="*/ 71 w 71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32">
                  <a:moveTo>
                    <a:pt x="5" y="0"/>
                  </a:moveTo>
                  <a:lnTo>
                    <a:pt x="0" y="5"/>
                  </a:lnTo>
                  <a:lnTo>
                    <a:pt x="5" y="6"/>
                  </a:lnTo>
                  <a:lnTo>
                    <a:pt x="11" y="9"/>
                  </a:lnTo>
                  <a:lnTo>
                    <a:pt x="18" y="16"/>
                  </a:lnTo>
                  <a:lnTo>
                    <a:pt x="19" y="20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30" y="31"/>
                  </a:lnTo>
                  <a:lnTo>
                    <a:pt x="37" y="31"/>
                  </a:lnTo>
                  <a:lnTo>
                    <a:pt x="43" y="31"/>
                  </a:lnTo>
                  <a:lnTo>
                    <a:pt x="49" y="31"/>
                  </a:lnTo>
                  <a:lnTo>
                    <a:pt x="65" y="31"/>
                  </a:lnTo>
                  <a:lnTo>
                    <a:pt x="70" y="31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19F759E0-4AA1-2A4D-A858-4F2A3ED8F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945"/>
              <a:ext cx="44" cy="63"/>
            </a:xfrm>
            <a:custGeom>
              <a:avLst/>
              <a:gdLst>
                <a:gd name="T0" fmla="*/ 11 w 44"/>
                <a:gd name="T1" fmla="*/ 60 h 63"/>
                <a:gd name="T2" fmla="*/ 19 w 44"/>
                <a:gd name="T3" fmla="*/ 62 h 63"/>
                <a:gd name="T4" fmla="*/ 21 w 44"/>
                <a:gd name="T5" fmla="*/ 57 h 63"/>
                <a:gd name="T6" fmla="*/ 27 w 44"/>
                <a:gd name="T7" fmla="*/ 53 h 63"/>
                <a:gd name="T8" fmla="*/ 32 w 44"/>
                <a:gd name="T9" fmla="*/ 47 h 63"/>
                <a:gd name="T10" fmla="*/ 35 w 44"/>
                <a:gd name="T11" fmla="*/ 42 h 63"/>
                <a:gd name="T12" fmla="*/ 40 w 44"/>
                <a:gd name="T13" fmla="*/ 36 h 63"/>
                <a:gd name="T14" fmla="*/ 41 w 44"/>
                <a:gd name="T15" fmla="*/ 31 h 63"/>
                <a:gd name="T16" fmla="*/ 43 w 44"/>
                <a:gd name="T17" fmla="*/ 25 h 63"/>
                <a:gd name="T18" fmla="*/ 43 w 44"/>
                <a:gd name="T19" fmla="*/ 20 h 63"/>
                <a:gd name="T20" fmla="*/ 43 w 44"/>
                <a:gd name="T21" fmla="*/ 16 h 63"/>
                <a:gd name="T22" fmla="*/ 40 w 44"/>
                <a:gd name="T23" fmla="*/ 11 h 63"/>
                <a:gd name="T24" fmla="*/ 35 w 44"/>
                <a:gd name="T25" fmla="*/ 6 h 63"/>
                <a:gd name="T26" fmla="*/ 30 w 44"/>
                <a:gd name="T27" fmla="*/ 5 h 63"/>
                <a:gd name="T28" fmla="*/ 25 w 44"/>
                <a:gd name="T29" fmla="*/ 3 h 63"/>
                <a:gd name="T30" fmla="*/ 19 w 44"/>
                <a:gd name="T31" fmla="*/ 3 h 63"/>
                <a:gd name="T32" fmla="*/ 13 w 44"/>
                <a:gd name="T33" fmla="*/ 2 h 63"/>
                <a:gd name="T34" fmla="*/ 5 w 44"/>
                <a:gd name="T35" fmla="*/ 2 h 63"/>
                <a:gd name="T36" fmla="*/ 0 w 44"/>
                <a:gd name="T37" fmla="*/ 0 h 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"/>
                <a:gd name="T58" fmla="*/ 0 h 63"/>
                <a:gd name="T59" fmla="*/ 44 w 44"/>
                <a:gd name="T60" fmla="*/ 63 h 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" h="63">
                  <a:moveTo>
                    <a:pt x="11" y="60"/>
                  </a:moveTo>
                  <a:lnTo>
                    <a:pt x="19" y="62"/>
                  </a:lnTo>
                  <a:lnTo>
                    <a:pt x="21" y="57"/>
                  </a:lnTo>
                  <a:lnTo>
                    <a:pt x="27" y="53"/>
                  </a:lnTo>
                  <a:lnTo>
                    <a:pt x="32" y="47"/>
                  </a:lnTo>
                  <a:lnTo>
                    <a:pt x="35" y="42"/>
                  </a:lnTo>
                  <a:lnTo>
                    <a:pt x="40" y="36"/>
                  </a:lnTo>
                  <a:lnTo>
                    <a:pt x="41" y="31"/>
                  </a:lnTo>
                  <a:lnTo>
                    <a:pt x="43" y="25"/>
                  </a:lnTo>
                  <a:lnTo>
                    <a:pt x="43" y="20"/>
                  </a:lnTo>
                  <a:lnTo>
                    <a:pt x="43" y="16"/>
                  </a:lnTo>
                  <a:lnTo>
                    <a:pt x="40" y="11"/>
                  </a:lnTo>
                  <a:lnTo>
                    <a:pt x="35" y="6"/>
                  </a:lnTo>
                  <a:lnTo>
                    <a:pt x="30" y="5"/>
                  </a:lnTo>
                  <a:lnTo>
                    <a:pt x="25" y="3"/>
                  </a:lnTo>
                  <a:lnTo>
                    <a:pt x="19" y="3"/>
                  </a:lnTo>
                  <a:lnTo>
                    <a:pt x="13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82326B37-B201-324E-AFB4-A81E32499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018"/>
              <a:ext cx="23" cy="86"/>
            </a:xfrm>
            <a:custGeom>
              <a:avLst/>
              <a:gdLst>
                <a:gd name="T0" fmla="*/ 5 w 23"/>
                <a:gd name="T1" fmla="*/ 85 h 86"/>
                <a:gd name="T2" fmla="*/ 16 w 23"/>
                <a:gd name="T3" fmla="*/ 77 h 86"/>
                <a:gd name="T4" fmla="*/ 16 w 23"/>
                <a:gd name="T5" fmla="*/ 73 h 86"/>
                <a:gd name="T6" fmla="*/ 16 w 23"/>
                <a:gd name="T7" fmla="*/ 68 h 86"/>
                <a:gd name="T8" fmla="*/ 16 w 23"/>
                <a:gd name="T9" fmla="*/ 64 h 86"/>
                <a:gd name="T10" fmla="*/ 17 w 23"/>
                <a:gd name="T11" fmla="*/ 58 h 86"/>
                <a:gd name="T12" fmla="*/ 20 w 23"/>
                <a:gd name="T13" fmla="*/ 52 h 86"/>
                <a:gd name="T14" fmla="*/ 22 w 23"/>
                <a:gd name="T15" fmla="*/ 47 h 86"/>
                <a:gd name="T16" fmla="*/ 22 w 23"/>
                <a:gd name="T17" fmla="*/ 43 h 86"/>
                <a:gd name="T18" fmla="*/ 22 w 23"/>
                <a:gd name="T19" fmla="*/ 38 h 86"/>
                <a:gd name="T20" fmla="*/ 22 w 23"/>
                <a:gd name="T21" fmla="*/ 33 h 86"/>
                <a:gd name="T22" fmla="*/ 17 w 23"/>
                <a:gd name="T23" fmla="*/ 29 h 86"/>
                <a:gd name="T24" fmla="*/ 11 w 23"/>
                <a:gd name="T25" fmla="*/ 27 h 86"/>
                <a:gd name="T26" fmla="*/ 5 w 23"/>
                <a:gd name="T27" fmla="*/ 24 h 86"/>
                <a:gd name="T28" fmla="*/ 3 w 23"/>
                <a:gd name="T29" fmla="*/ 20 h 86"/>
                <a:gd name="T30" fmla="*/ 2 w 23"/>
                <a:gd name="T31" fmla="*/ 15 h 86"/>
                <a:gd name="T32" fmla="*/ 0 w 23"/>
                <a:gd name="T33" fmla="*/ 9 h 86"/>
                <a:gd name="T34" fmla="*/ 0 w 23"/>
                <a:gd name="T35" fmla="*/ 5 h 86"/>
                <a:gd name="T36" fmla="*/ 0 w 23"/>
                <a:gd name="T37" fmla="*/ 0 h 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86"/>
                <a:gd name="T59" fmla="*/ 23 w 23"/>
                <a:gd name="T60" fmla="*/ 86 h 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86">
                  <a:moveTo>
                    <a:pt x="5" y="85"/>
                  </a:moveTo>
                  <a:lnTo>
                    <a:pt x="16" y="77"/>
                  </a:lnTo>
                  <a:lnTo>
                    <a:pt x="16" y="73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20" y="52"/>
                  </a:lnTo>
                  <a:lnTo>
                    <a:pt x="22" y="47"/>
                  </a:lnTo>
                  <a:lnTo>
                    <a:pt x="22" y="43"/>
                  </a:lnTo>
                  <a:lnTo>
                    <a:pt x="22" y="38"/>
                  </a:lnTo>
                  <a:lnTo>
                    <a:pt x="22" y="33"/>
                  </a:lnTo>
                  <a:lnTo>
                    <a:pt x="17" y="29"/>
                  </a:lnTo>
                  <a:lnTo>
                    <a:pt x="11" y="27"/>
                  </a:lnTo>
                  <a:lnTo>
                    <a:pt x="5" y="24"/>
                  </a:lnTo>
                  <a:lnTo>
                    <a:pt x="3" y="20"/>
                  </a:lnTo>
                  <a:lnTo>
                    <a:pt x="2" y="15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FEB29E9E-CD87-8541-8C71-EA14EADB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709"/>
              <a:ext cx="241" cy="75"/>
            </a:xfrm>
            <a:custGeom>
              <a:avLst/>
              <a:gdLst>
                <a:gd name="T0" fmla="*/ 0 w 241"/>
                <a:gd name="T1" fmla="*/ 51 h 75"/>
                <a:gd name="T2" fmla="*/ 14 w 241"/>
                <a:gd name="T3" fmla="*/ 56 h 75"/>
                <a:gd name="T4" fmla="*/ 19 w 241"/>
                <a:gd name="T5" fmla="*/ 56 h 75"/>
                <a:gd name="T6" fmla="*/ 24 w 241"/>
                <a:gd name="T7" fmla="*/ 56 h 75"/>
                <a:gd name="T8" fmla="*/ 28 w 241"/>
                <a:gd name="T9" fmla="*/ 57 h 75"/>
                <a:gd name="T10" fmla="*/ 32 w 241"/>
                <a:gd name="T11" fmla="*/ 62 h 75"/>
                <a:gd name="T12" fmla="*/ 38 w 241"/>
                <a:gd name="T13" fmla="*/ 66 h 75"/>
                <a:gd name="T14" fmla="*/ 44 w 241"/>
                <a:gd name="T15" fmla="*/ 69 h 75"/>
                <a:gd name="T16" fmla="*/ 54 w 241"/>
                <a:gd name="T17" fmla="*/ 72 h 75"/>
                <a:gd name="T18" fmla="*/ 60 w 241"/>
                <a:gd name="T19" fmla="*/ 72 h 75"/>
                <a:gd name="T20" fmla="*/ 65 w 241"/>
                <a:gd name="T21" fmla="*/ 74 h 75"/>
                <a:gd name="T22" fmla="*/ 69 w 241"/>
                <a:gd name="T23" fmla="*/ 74 h 75"/>
                <a:gd name="T24" fmla="*/ 74 w 241"/>
                <a:gd name="T25" fmla="*/ 74 h 75"/>
                <a:gd name="T26" fmla="*/ 82 w 241"/>
                <a:gd name="T27" fmla="*/ 74 h 75"/>
                <a:gd name="T28" fmla="*/ 87 w 241"/>
                <a:gd name="T29" fmla="*/ 74 h 75"/>
                <a:gd name="T30" fmla="*/ 103 w 241"/>
                <a:gd name="T31" fmla="*/ 74 h 75"/>
                <a:gd name="T32" fmla="*/ 109 w 241"/>
                <a:gd name="T33" fmla="*/ 74 h 75"/>
                <a:gd name="T34" fmla="*/ 114 w 241"/>
                <a:gd name="T35" fmla="*/ 72 h 75"/>
                <a:gd name="T36" fmla="*/ 118 w 241"/>
                <a:gd name="T37" fmla="*/ 68 h 75"/>
                <a:gd name="T38" fmla="*/ 122 w 241"/>
                <a:gd name="T39" fmla="*/ 63 h 75"/>
                <a:gd name="T40" fmla="*/ 126 w 241"/>
                <a:gd name="T41" fmla="*/ 57 h 75"/>
                <a:gd name="T42" fmla="*/ 128 w 241"/>
                <a:gd name="T43" fmla="*/ 52 h 75"/>
                <a:gd name="T44" fmla="*/ 129 w 241"/>
                <a:gd name="T45" fmla="*/ 48 h 75"/>
                <a:gd name="T46" fmla="*/ 131 w 241"/>
                <a:gd name="T47" fmla="*/ 43 h 75"/>
                <a:gd name="T48" fmla="*/ 141 w 241"/>
                <a:gd name="T49" fmla="*/ 35 h 75"/>
                <a:gd name="T50" fmla="*/ 148 w 241"/>
                <a:gd name="T51" fmla="*/ 32 h 75"/>
                <a:gd name="T52" fmla="*/ 153 w 241"/>
                <a:gd name="T53" fmla="*/ 31 h 75"/>
                <a:gd name="T54" fmla="*/ 159 w 241"/>
                <a:gd name="T55" fmla="*/ 31 h 75"/>
                <a:gd name="T56" fmla="*/ 164 w 241"/>
                <a:gd name="T57" fmla="*/ 31 h 75"/>
                <a:gd name="T58" fmla="*/ 171 w 241"/>
                <a:gd name="T59" fmla="*/ 31 h 75"/>
                <a:gd name="T60" fmla="*/ 177 w 241"/>
                <a:gd name="T61" fmla="*/ 31 h 75"/>
                <a:gd name="T62" fmla="*/ 182 w 241"/>
                <a:gd name="T63" fmla="*/ 31 h 75"/>
                <a:gd name="T64" fmla="*/ 186 w 241"/>
                <a:gd name="T65" fmla="*/ 31 h 75"/>
                <a:gd name="T66" fmla="*/ 193 w 241"/>
                <a:gd name="T67" fmla="*/ 34 h 75"/>
                <a:gd name="T68" fmla="*/ 199 w 241"/>
                <a:gd name="T69" fmla="*/ 34 h 75"/>
                <a:gd name="T70" fmla="*/ 204 w 241"/>
                <a:gd name="T71" fmla="*/ 34 h 75"/>
                <a:gd name="T72" fmla="*/ 210 w 241"/>
                <a:gd name="T73" fmla="*/ 34 h 75"/>
                <a:gd name="T74" fmla="*/ 215 w 241"/>
                <a:gd name="T75" fmla="*/ 34 h 75"/>
                <a:gd name="T76" fmla="*/ 221 w 241"/>
                <a:gd name="T77" fmla="*/ 34 h 75"/>
                <a:gd name="T78" fmla="*/ 227 w 241"/>
                <a:gd name="T79" fmla="*/ 28 h 75"/>
                <a:gd name="T80" fmla="*/ 231 w 241"/>
                <a:gd name="T81" fmla="*/ 23 h 75"/>
                <a:gd name="T82" fmla="*/ 235 w 241"/>
                <a:gd name="T83" fmla="*/ 17 h 75"/>
                <a:gd name="T84" fmla="*/ 238 w 241"/>
                <a:gd name="T85" fmla="*/ 11 h 75"/>
                <a:gd name="T86" fmla="*/ 238 w 241"/>
                <a:gd name="T87" fmla="*/ 5 h 75"/>
                <a:gd name="T88" fmla="*/ 240 w 241"/>
                <a:gd name="T89" fmla="*/ 0 h 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1"/>
                <a:gd name="T136" fmla="*/ 0 h 75"/>
                <a:gd name="T137" fmla="*/ 241 w 241"/>
                <a:gd name="T138" fmla="*/ 75 h 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1" h="75">
                  <a:moveTo>
                    <a:pt x="0" y="51"/>
                  </a:moveTo>
                  <a:lnTo>
                    <a:pt x="14" y="56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28" y="57"/>
                  </a:lnTo>
                  <a:lnTo>
                    <a:pt x="32" y="62"/>
                  </a:lnTo>
                  <a:lnTo>
                    <a:pt x="38" y="66"/>
                  </a:lnTo>
                  <a:lnTo>
                    <a:pt x="44" y="69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4" y="74"/>
                  </a:lnTo>
                  <a:lnTo>
                    <a:pt x="82" y="74"/>
                  </a:lnTo>
                  <a:lnTo>
                    <a:pt x="87" y="74"/>
                  </a:lnTo>
                  <a:lnTo>
                    <a:pt x="103" y="74"/>
                  </a:lnTo>
                  <a:lnTo>
                    <a:pt x="109" y="74"/>
                  </a:lnTo>
                  <a:lnTo>
                    <a:pt x="114" y="72"/>
                  </a:lnTo>
                  <a:lnTo>
                    <a:pt x="118" y="68"/>
                  </a:lnTo>
                  <a:lnTo>
                    <a:pt x="122" y="63"/>
                  </a:lnTo>
                  <a:lnTo>
                    <a:pt x="126" y="57"/>
                  </a:lnTo>
                  <a:lnTo>
                    <a:pt x="128" y="52"/>
                  </a:lnTo>
                  <a:lnTo>
                    <a:pt x="129" y="48"/>
                  </a:lnTo>
                  <a:lnTo>
                    <a:pt x="131" y="43"/>
                  </a:lnTo>
                  <a:lnTo>
                    <a:pt x="141" y="35"/>
                  </a:lnTo>
                  <a:lnTo>
                    <a:pt x="148" y="32"/>
                  </a:lnTo>
                  <a:lnTo>
                    <a:pt x="153" y="31"/>
                  </a:lnTo>
                  <a:lnTo>
                    <a:pt x="159" y="31"/>
                  </a:lnTo>
                  <a:lnTo>
                    <a:pt x="164" y="31"/>
                  </a:lnTo>
                  <a:lnTo>
                    <a:pt x="171" y="31"/>
                  </a:lnTo>
                  <a:lnTo>
                    <a:pt x="177" y="31"/>
                  </a:lnTo>
                  <a:lnTo>
                    <a:pt x="182" y="31"/>
                  </a:lnTo>
                  <a:lnTo>
                    <a:pt x="186" y="31"/>
                  </a:lnTo>
                  <a:lnTo>
                    <a:pt x="193" y="34"/>
                  </a:lnTo>
                  <a:lnTo>
                    <a:pt x="199" y="34"/>
                  </a:lnTo>
                  <a:lnTo>
                    <a:pt x="204" y="34"/>
                  </a:lnTo>
                  <a:lnTo>
                    <a:pt x="210" y="34"/>
                  </a:lnTo>
                  <a:lnTo>
                    <a:pt x="215" y="34"/>
                  </a:lnTo>
                  <a:lnTo>
                    <a:pt x="221" y="34"/>
                  </a:lnTo>
                  <a:lnTo>
                    <a:pt x="227" y="28"/>
                  </a:lnTo>
                  <a:lnTo>
                    <a:pt x="231" y="23"/>
                  </a:lnTo>
                  <a:lnTo>
                    <a:pt x="235" y="17"/>
                  </a:lnTo>
                  <a:lnTo>
                    <a:pt x="238" y="11"/>
                  </a:lnTo>
                  <a:lnTo>
                    <a:pt x="238" y="5"/>
                  </a:lnTo>
                  <a:lnTo>
                    <a:pt x="24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3E03D20D-11EE-9042-A05A-806E82B2E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783"/>
              <a:ext cx="89" cy="28"/>
            </a:xfrm>
            <a:custGeom>
              <a:avLst/>
              <a:gdLst>
                <a:gd name="T0" fmla="*/ 0 w 89"/>
                <a:gd name="T1" fmla="*/ 2 h 28"/>
                <a:gd name="T2" fmla="*/ 8 w 89"/>
                <a:gd name="T3" fmla="*/ 0 h 28"/>
                <a:gd name="T4" fmla="*/ 14 w 89"/>
                <a:gd name="T5" fmla="*/ 0 h 28"/>
                <a:gd name="T6" fmla="*/ 19 w 89"/>
                <a:gd name="T7" fmla="*/ 0 h 28"/>
                <a:gd name="T8" fmla="*/ 24 w 89"/>
                <a:gd name="T9" fmla="*/ 0 h 28"/>
                <a:gd name="T10" fmla="*/ 28 w 89"/>
                <a:gd name="T11" fmla="*/ 0 h 28"/>
                <a:gd name="T12" fmla="*/ 33 w 89"/>
                <a:gd name="T13" fmla="*/ 2 h 28"/>
                <a:gd name="T14" fmla="*/ 38 w 89"/>
                <a:gd name="T15" fmla="*/ 6 h 28"/>
                <a:gd name="T16" fmla="*/ 39 w 89"/>
                <a:gd name="T17" fmla="*/ 11 h 28"/>
                <a:gd name="T18" fmla="*/ 42 w 89"/>
                <a:gd name="T19" fmla="*/ 17 h 28"/>
                <a:gd name="T20" fmla="*/ 47 w 89"/>
                <a:gd name="T21" fmla="*/ 21 h 28"/>
                <a:gd name="T22" fmla="*/ 52 w 89"/>
                <a:gd name="T23" fmla="*/ 24 h 28"/>
                <a:gd name="T24" fmla="*/ 58 w 89"/>
                <a:gd name="T25" fmla="*/ 26 h 28"/>
                <a:gd name="T26" fmla="*/ 64 w 89"/>
                <a:gd name="T27" fmla="*/ 27 h 28"/>
                <a:gd name="T28" fmla="*/ 69 w 89"/>
                <a:gd name="T29" fmla="*/ 27 h 28"/>
                <a:gd name="T30" fmla="*/ 75 w 89"/>
                <a:gd name="T31" fmla="*/ 27 h 28"/>
                <a:gd name="T32" fmla="*/ 80 w 89"/>
                <a:gd name="T33" fmla="*/ 26 h 28"/>
                <a:gd name="T34" fmla="*/ 85 w 89"/>
                <a:gd name="T35" fmla="*/ 26 h 28"/>
                <a:gd name="T36" fmla="*/ 88 w 89"/>
                <a:gd name="T37" fmla="*/ 21 h 28"/>
                <a:gd name="T38" fmla="*/ 88 w 89"/>
                <a:gd name="T39" fmla="*/ 17 h 28"/>
                <a:gd name="T40" fmla="*/ 75 w 89"/>
                <a:gd name="T41" fmla="*/ 2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28"/>
                <a:gd name="T65" fmla="*/ 89 w 89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28">
                  <a:moveTo>
                    <a:pt x="0" y="2"/>
                  </a:moveTo>
                  <a:lnTo>
                    <a:pt x="8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6"/>
                  </a:lnTo>
                  <a:lnTo>
                    <a:pt x="39" y="11"/>
                  </a:lnTo>
                  <a:lnTo>
                    <a:pt x="42" y="17"/>
                  </a:lnTo>
                  <a:lnTo>
                    <a:pt x="47" y="21"/>
                  </a:lnTo>
                  <a:lnTo>
                    <a:pt x="52" y="24"/>
                  </a:lnTo>
                  <a:lnTo>
                    <a:pt x="58" y="26"/>
                  </a:lnTo>
                  <a:lnTo>
                    <a:pt x="64" y="27"/>
                  </a:lnTo>
                  <a:lnTo>
                    <a:pt x="69" y="27"/>
                  </a:lnTo>
                  <a:lnTo>
                    <a:pt x="75" y="27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75" y="2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9060B75E-3A02-A949-9001-0416E5C62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1315"/>
              <a:ext cx="105" cy="182"/>
            </a:xfrm>
            <a:custGeom>
              <a:avLst/>
              <a:gdLst>
                <a:gd name="T0" fmla="*/ 3 w 105"/>
                <a:gd name="T1" fmla="*/ 181 h 182"/>
                <a:gd name="T2" fmla="*/ 0 w 105"/>
                <a:gd name="T3" fmla="*/ 169 h 182"/>
                <a:gd name="T4" fmla="*/ 0 w 105"/>
                <a:gd name="T5" fmla="*/ 160 h 182"/>
                <a:gd name="T6" fmla="*/ 0 w 105"/>
                <a:gd name="T7" fmla="*/ 150 h 182"/>
                <a:gd name="T8" fmla="*/ 0 w 105"/>
                <a:gd name="T9" fmla="*/ 141 h 182"/>
                <a:gd name="T10" fmla="*/ 3 w 105"/>
                <a:gd name="T11" fmla="*/ 132 h 182"/>
                <a:gd name="T12" fmla="*/ 13 w 105"/>
                <a:gd name="T13" fmla="*/ 126 h 182"/>
                <a:gd name="T14" fmla="*/ 22 w 105"/>
                <a:gd name="T15" fmla="*/ 123 h 182"/>
                <a:gd name="T16" fmla="*/ 32 w 105"/>
                <a:gd name="T17" fmla="*/ 117 h 182"/>
                <a:gd name="T18" fmla="*/ 41 w 105"/>
                <a:gd name="T19" fmla="*/ 110 h 182"/>
                <a:gd name="T20" fmla="*/ 54 w 105"/>
                <a:gd name="T21" fmla="*/ 104 h 182"/>
                <a:gd name="T22" fmla="*/ 60 w 105"/>
                <a:gd name="T23" fmla="*/ 95 h 182"/>
                <a:gd name="T24" fmla="*/ 69 w 105"/>
                <a:gd name="T25" fmla="*/ 89 h 182"/>
                <a:gd name="T26" fmla="*/ 72 w 105"/>
                <a:gd name="T27" fmla="*/ 80 h 182"/>
                <a:gd name="T28" fmla="*/ 72 w 105"/>
                <a:gd name="T29" fmla="*/ 71 h 182"/>
                <a:gd name="T30" fmla="*/ 72 w 105"/>
                <a:gd name="T31" fmla="*/ 61 h 182"/>
                <a:gd name="T32" fmla="*/ 72 w 105"/>
                <a:gd name="T33" fmla="*/ 52 h 182"/>
                <a:gd name="T34" fmla="*/ 72 w 105"/>
                <a:gd name="T35" fmla="*/ 43 h 182"/>
                <a:gd name="T36" fmla="*/ 72 w 105"/>
                <a:gd name="T37" fmla="*/ 34 h 182"/>
                <a:gd name="T38" fmla="*/ 79 w 105"/>
                <a:gd name="T39" fmla="*/ 25 h 182"/>
                <a:gd name="T40" fmla="*/ 85 w 105"/>
                <a:gd name="T41" fmla="*/ 15 h 182"/>
                <a:gd name="T42" fmla="*/ 98 w 105"/>
                <a:gd name="T43" fmla="*/ 9 h 182"/>
                <a:gd name="T44" fmla="*/ 104 w 105"/>
                <a:gd name="T45" fmla="*/ 0 h 18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"/>
                <a:gd name="T70" fmla="*/ 0 h 182"/>
                <a:gd name="T71" fmla="*/ 105 w 105"/>
                <a:gd name="T72" fmla="*/ 182 h 18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" h="182">
                  <a:moveTo>
                    <a:pt x="3" y="181"/>
                  </a:moveTo>
                  <a:lnTo>
                    <a:pt x="0" y="169"/>
                  </a:lnTo>
                  <a:lnTo>
                    <a:pt x="0" y="160"/>
                  </a:lnTo>
                  <a:lnTo>
                    <a:pt x="0" y="150"/>
                  </a:lnTo>
                  <a:lnTo>
                    <a:pt x="0" y="141"/>
                  </a:lnTo>
                  <a:lnTo>
                    <a:pt x="3" y="132"/>
                  </a:lnTo>
                  <a:lnTo>
                    <a:pt x="13" y="126"/>
                  </a:lnTo>
                  <a:lnTo>
                    <a:pt x="22" y="123"/>
                  </a:lnTo>
                  <a:lnTo>
                    <a:pt x="32" y="117"/>
                  </a:lnTo>
                  <a:lnTo>
                    <a:pt x="41" y="110"/>
                  </a:lnTo>
                  <a:lnTo>
                    <a:pt x="54" y="104"/>
                  </a:lnTo>
                  <a:lnTo>
                    <a:pt x="60" y="95"/>
                  </a:lnTo>
                  <a:lnTo>
                    <a:pt x="69" y="89"/>
                  </a:lnTo>
                  <a:lnTo>
                    <a:pt x="72" y="80"/>
                  </a:lnTo>
                  <a:lnTo>
                    <a:pt x="72" y="71"/>
                  </a:lnTo>
                  <a:lnTo>
                    <a:pt x="72" y="61"/>
                  </a:lnTo>
                  <a:lnTo>
                    <a:pt x="72" y="52"/>
                  </a:lnTo>
                  <a:lnTo>
                    <a:pt x="72" y="43"/>
                  </a:lnTo>
                  <a:lnTo>
                    <a:pt x="72" y="34"/>
                  </a:lnTo>
                  <a:lnTo>
                    <a:pt x="79" y="25"/>
                  </a:lnTo>
                  <a:lnTo>
                    <a:pt x="85" y="15"/>
                  </a:lnTo>
                  <a:lnTo>
                    <a:pt x="98" y="9"/>
                  </a:lnTo>
                  <a:lnTo>
                    <a:pt x="104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B5D1ABDF-5A21-3041-A7C4-87991D76E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191"/>
              <a:ext cx="276" cy="134"/>
            </a:xfrm>
            <a:custGeom>
              <a:avLst/>
              <a:gdLst>
                <a:gd name="T0" fmla="*/ 0 w 276"/>
                <a:gd name="T1" fmla="*/ 133 h 134"/>
                <a:gd name="T2" fmla="*/ 0 w 276"/>
                <a:gd name="T3" fmla="*/ 121 h 134"/>
                <a:gd name="T4" fmla="*/ 3 w 276"/>
                <a:gd name="T5" fmla="*/ 115 h 134"/>
                <a:gd name="T6" fmla="*/ 9 w 276"/>
                <a:gd name="T7" fmla="*/ 109 h 134"/>
                <a:gd name="T8" fmla="*/ 14 w 276"/>
                <a:gd name="T9" fmla="*/ 104 h 134"/>
                <a:gd name="T10" fmla="*/ 19 w 276"/>
                <a:gd name="T11" fmla="*/ 101 h 134"/>
                <a:gd name="T12" fmla="*/ 24 w 276"/>
                <a:gd name="T13" fmla="*/ 98 h 134"/>
                <a:gd name="T14" fmla="*/ 28 w 276"/>
                <a:gd name="T15" fmla="*/ 96 h 134"/>
                <a:gd name="T16" fmla="*/ 35 w 276"/>
                <a:gd name="T17" fmla="*/ 95 h 134"/>
                <a:gd name="T18" fmla="*/ 40 w 276"/>
                <a:gd name="T19" fmla="*/ 95 h 134"/>
                <a:gd name="T20" fmla="*/ 46 w 276"/>
                <a:gd name="T21" fmla="*/ 95 h 134"/>
                <a:gd name="T22" fmla="*/ 52 w 276"/>
                <a:gd name="T23" fmla="*/ 96 h 134"/>
                <a:gd name="T24" fmla="*/ 58 w 276"/>
                <a:gd name="T25" fmla="*/ 98 h 134"/>
                <a:gd name="T26" fmla="*/ 63 w 276"/>
                <a:gd name="T27" fmla="*/ 99 h 134"/>
                <a:gd name="T28" fmla="*/ 68 w 276"/>
                <a:gd name="T29" fmla="*/ 99 h 134"/>
                <a:gd name="T30" fmla="*/ 73 w 276"/>
                <a:gd name="T31" fmla="*/ 99 h 134"/>
                <a:gd name="T32" fmla="*/ 77 w 276"/>
                <a:gd name="T33" fmla="*/ 99 h 134"/>
                <a:gd name="T34" fmla="*/ 84 w 276"/>
                <a:gd name="T35" fmla="*/ 98 h 134"/>
                <a:gd name="T36" fmla="*/ 89 w 276"/>
                <a:gd name="T37" fmla="*/ 95 h 134"/>
                <a:gd name="T38" fmla="*/ 95 w 276"/>
                <a:gd name="T39" fmla="*/ 90 h 134"/>
                <a:gd name="T40" fmla="*/ 98 w 276"/>
                <a:gd name="T41" fmla="*/ 86 h 134"/>
                <a:gd name="T42" fmla="*/ 103 w 276"/>
                <a:gd name="T43" fmla="*/ 81 h 134"/>
                <a:gd name="T44" fmla="*/ 106 w 276"/>
                <a:gd name="T45" fmla="*/ 76 h 134"/>
                <a:gd name="T46" fmla="*/ 107 w 276"/>
                <a:gd name="T47" fmla="*/ 72 h 134"/>
                <a:gd name="T48" fmla="*/ 109 w 276"/>
                <a:gd name="T49" fmla="*/ 67 h 134"/>
                <a:gd name="T50" fmla="*/ 109 w 276"/>
                <a:gd name="T51" fmla="*/ 61 h 134"/>
                <a:gd name="T52" fmla="*/ 111 w 276"/>
                <a:gd name="T53" fmla="*/ 55 h 134"/>
                <a:gd name="T54" fmla="*/ 117 w 276"/>
                <a:gd name="T55" fmla="*/ 47 h 134"/>
                <a:gd name="T56" fmla="*/ 122 w 276"/>
                <a:gd name="T57" fmla="*/ 43 h 134"/>
                <a:gd name="T58" fmla="*/ 126 w 276"/>
                <a:gd name="T59" fmla="*/ 40 h 134"/>
                <a:gd name="T60" fmla="*/ 131 w 276"/>
                <a:gd name="T61" fmla="*/ 38 h 134"/>
                <a:gd name="T62" fmla="*/ 139 w 276"/>
                <a:gd name="T63" fmla="*/ 35 h 134"/>
                <a:gd name="T64" fmla="*/ 145 w 276"/>
                <a:gd name="T65" fmla="*/ 32 h 134"/>
                <a:gd name="T66" fmla="*/ 152 w 276"/>
                <a:gd name="T67" fmla="*/ 32 h 134"/>
                <a:gd name="T68" fmla="*/ 158 w 276"/>
                <a:gd name="T69" fmla="*/ 31 h 134"/>
                <a:gd name="T70" fmla="*/ 166 w 276"/>
                <a:gd name="T71" fmla="*/ 31 h 134"/>
                <a:gd name="T72" fmla="*/ 171 w 276"/>
                <a:gd name="T73" fmla="*/ 31 h 134"/>
                <a:gd name="T74" fmla="*/ 175 w 276"/>
                <a:gd name="T75" fmla="*/ 31 h 134"/>
                <a:gd name="T76" fmla="*/ 182 w 276"/>
                <a:gd name="T77" fmla="*/ 31 h 134"/>
                <a:gd name="T78" fmla="*/ 188 w 276"/>
                <a:gd name="T79" fmla="*/ 32 h 134"/>
                <a:gd name="T80" fmla="*/ 193 w 276"/>
                <a:gd name="T81" fmla="*/ 35 h 134"/>
                <a:gd name="T82" fmla="*/ 198 w 276"/>
                <a:gd name="T83" fmla="*/ 37 h 134"/>
                <a:gd name="T84" fmla="*/ 205 w 276"/>
                <a:gd name="T85" fmla="*/ 38 h 134"/>
                <a:gd name="T86" fmla="*/ 210 w 276"/>
                <a:gd name="T87" fmla="*/ 38 h 134"/>
                <a:gd name="T88" fmla="*/ 215 w 276"/>
                <a:gd name="T89" fmla="*/ 38 h 134"/>
                <a:gd name="T90" fmla="*/ 221 w 276"/>
                <a:gd name="T91" fmla="*/ 37 h 134"/>
                <a:gd name="T92" fmla="*/ 226 w 276"/>
                <a:gd name="T93" fmla="*/ 32 h 134"/>
                <a:gd name="T94" fmla="*/ 228 w 276"/>
                <a:gd name="T95" fmla="*/ 28 h 134"/>
                <a:gd name="T96" fmla="*/ 228 w 276"/>
                <a:gd name="T97" fmla="*/ 23 h 134"/>
                <a:gd name="T98" fmla="*/ 229 w 276"/>
                <a:gd name="T99" fmla="*/ 18 h 134"/>
                <a:gd name="T100" fmla="*/ 229 w 276"/>
                <a:gd name="T101" fmla="*/ 14 h 134"/>
                <a:gd name="T102" fmla="*/ 231 w 276"/>
                <a:gd name="T103" fmla="*/ 9 h 134"/>
                <a:gd name="T104" fmla="*/ 235 w 276"/>
                <a:gd name="T105" fmla="*/ 5 h 134"/>
                <a:gd name="T106" fmla="*/ 240 w 276"/>
                <a:gd name="T107" fmla="*/ 3 h 134"/>
                <a:gd name="T108" fmla="*/ 245 w 276"/>
                <a:gd name="T109" fmla="*/ 0 h 134"/>
                <a:gd name="T110" fmla="*/ 250 w 276"/>
                <a:gd name="T111" fmla="*/ 0 h 134"/>
                <a:gd name="T112" fmla="*/ 254 w 276"/>
                <a:gd name="T113" fmla="*/ 0 h 134"/>
                <a:gd name="T114" fmla="*/ 259 w 276"/>
                <a:gd name="T115" fmla="*/ 0 h 134"/>
                <a:gd name="T116" fmla="*/ 264 w 276"/>
                <a:gd name="T117" fmla="*/ 2 h 134"/>
                <a:gd name="T118" fmla="*/ 267 w 276"/>
                <a:gd name="T119" fmla="*/ 6 h 134"/>
                <a:gd name="T120" fmla="*/ 270 w 276"/>
                <a:gd name="T121" fmla="*/ 11 h 134"/>
                <a:gd name="T122" fmla="*/ 273 w 276"/>
                <a:gd name="T123" fmla="*/ 15 h 134"/>
                <a:gd name="T124" fmla="*/ 275 w 276"/>
                <a:gd name="T125" fmla="*/ 20 h 1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6"/>
                <a:gd name="T190" fmla="*/ 0 h 134"/>
                <a:gd name="T191" fmla="*/ 276 w 276"/>
                <a:gd name="T192" fmla="*/ 134 h 1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6" h="134">
                  <a:moveTo>
                    <a:pt x="0" y="133"/>
                  </a:moveTo>
                  <a:lnTo>
                    <a:pt x="0" y="121"/>
                  </a:lnTo>
                  <a:lnTo>
                    <a:pt x="3" y="115"/>
                  </a:lnTo>
                  <a:lnTo>
                    <a:pt x="9" y="109"/>
                  </a:lnTo>
                  <a:lnTo>
                    <a:pt x="14" y="104"/>
                  </a:lnTo>
                  <a:lnTo>
                    <a:pt x="19" y="101"/>
                  </a:lnTo>
                  <a:lnTo>
                    <a:pt x="24" y="98"/>
                  </a:lnTo>
                  <a:lnTo>
                    <a:pt x="28" y="96"/>
                  </a:lnTo>
                  <a:lnTo>
                    <a:pt x="35" y="95"/>
                  </a:lnTo>
                  <a:lnTo>
                    <a:pt x="40" y="95"/>
                  </a:lnTo>
                  <a:lnTo>
                    <a:pt x="46" y="95"/>
                  </a:lnTo>
                  <a:lnTo>
                    <a:pt x="52" y="96"/>
                  </a:lnTo>
                  <a:lnTo>
                    <a:pt x="58" y="98"/>
                  </a:lnTo>
                  <a:lnTo>
                    <a:pt x="63" y="99"/>
                  </a:lnTo>
                  <a:lnTo>
                    <a:pt x="68" y="99"/>
                  </a:lnTo>
                  <a:lnTo>
                    <a:pt x="73" y="99"/>
                  </a:lnTo>
                  <a:lnTo>
                    <a:pt x="77" y="99"/>
                  </a:lnTo>
                  <a:lnTo>
                    <a:pt x="84" y="98"/>
                  </a:lnTo>
                  <a:lnTo>
                    <a:pt x="89" y="95"/>
                  </a:lnTo>
                  <a:lnTo>
                    <a:pt x="95" y="90"/>
                  </a:lnTo>
                  <a:lnTo>
                    <a:pt x="98" y="86"/>
                  </a:lnTo>
                  <a:lnTo>
                    <a:pt x="103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67"/>
                  </a:lnTo>
                  <a:lnTo>
                    <a:pt x="109" y="61"/>
                  </a:lnTo>
                  <a:lnTo>
                    <a:pt x="111" y="55"/>
                  </a:lnTo>
                  <a:lnTo>
                    <a:pt x="117" y="47"/>
                  </a:lnTo>
                  <a:lnTo>
                    <a:pt x="122" y="43"/>
                  </a:lnTo>
                  <a:lnTo>
                    <a:pt x="126" y="40"/>
                  </a:lnTo>
                  <a:lnTo>
                    <a:pt x="131" y="38"/>
                  </a:lnTo>
                  <a:lnTo>
                    <a:pt x="139" y="35"/>
                  </a:lnTo>
                  <a:lnTo>
                    <a:pt x="145" y="32"/>
                  </a:lnTo>
                  <a:lnTo>
                    <a:pt x="152" y="32"/>
                  </a:lnTo>
                  <a:lnTo>
                    <a:pt x="158" y="31"/>
                  </a:lnTo>
                  <a:lnTo>
                    <a:pt x="166" y="31"/>
                  </a:lnTo>
                  <a:lnTo>
                    <a:pt x="171" y="31"/>
                  </a:lnTo>
                  <a:lnTo>
                    <a:pt x="175" y="31"/>
                  </a:lnTo>
                  <a:lnTo>
                    <a:pt x="182" y="31"/>
                  </a:lnTo>
                  <a:lnTo>
                    <a:pt x="188" y="32"/>
                  </a:lnTo>
                  <a:lnTo>
                    <a:pt x="193" y="35"/>
                  </a:lnTo>
                  <a:lnTo>
                    <a:pt x="198" y="37"/>
                  </a:lnTo>
                  <a:lnTo>
                    <a:pt x="205" y="38"/>
                  </a:lnTo>
                  <a:lnTo>
                    <a:pt x="210" y="38"/>
                  </a:lnTo>
                  <a:lnTo>
                    <a:pt x="215" y="38"/>
                  </a:lnTo>
                  <a:lnTo>
                    <a:pt x="221" y="37"/>
                  </a:lnTo>
                  <a:lnTo>
                    <a:pt x="226" y="32"/>
                  </a:lnTo>
                  <a:lnTo>
                    <a:pt x="228" y="28"/>
                  </a:lnTo>
                  <a:lnTo>
                    <a:pt x="228" y="23"/>
                  </a:lnTo>
                  <a:lnTo>
                    <a:pt x="229" y="18"/>
                  </a:lnTo>
                  <a:lnTo>
                    <a:pt x="229" y="14"/>
                  </a:lnTo>
                  <a:lnTo>
                    <a:pt x="231" y="9"/>
                  </a:lnTo>
                  <a:lnTo>
                    <a:pt x="235" y="5"/>
                  </a:lnTo>
                  <a:lnTo>
                    <a:pt x="240" y="3"/>
                  </a:lnTo>
                  <a:lnTo>
                    <a:pt x="245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4" y="2"/>
                  </a:lnTo>
                  <a:lnTo>
                    <a:pt x="267" y="6"/>
                  </a:lnTo>
                  <a:lnTo>
                    <a:pt x="270" y="11"/>
                  </a:lnTo>
                  <a:lnTo>
                    <a:pt x="273" y="15"/>
                  </a:lnTo>
                  <a:lnTo>
                    <a:pt x="275" y="2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2E25AF1F-C7A7-F746-B8DC-392C53E18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004"/>
              <a:ext cx="321" cy="182"/>
            </a:xfrm>
            <a:custGeom>
              <a:avLst/>
              <a:gdLst>
                <a:gd name="T0" fmla="*/ 0 w 321"/>
                <a:gd name="T1" fmla="*/ 181 h 182"/>
                <a:gd name="T2" fmla="*/ 11 w 321"/>
                <a:gd name="T3" fmla="*/ 169 h 182"/>
                <a:gd name="T4" fmla="*/ 24 w 321"/>
                <a:gd name="T5" fmla="*/ 160 h 182"/>
                <a:gd name="T6" fmla="*/ 35 w 321"/>
                <a:gd name="T7" fmla="*/ 152 h 182"/>
                <a:gd name="T8" fmla="*/ 47 w 321"/>
                <a:gd name="T9" fmla="*/ 147 h 182"/>
                <a:gd name="T10" fmla="*/ 57 w 321"/>
                <a:gd name="T11" fmla="*/ 146 h 182"/>
                <a:gd name="T12" fmla="*/ 69 w 321"/>
                <a:gd name="T13" fmla="*/ 144 h 182"/>
                <a:gd name="T14" fmla="*/ 82 w 321"/>
                <a:gd name="T15" fmla="*/ 144 h 182"/>
                <a:gd name="T16" fmla="*/ 95 w 321"/>
                <a:gd name="T17" fmla="*/ 152 h 182"/>
                <a:gd name="T18" fmla="*/ 106 w 321"/>
                <a:gd name="T19" fmla="*/ 152 h 182"/>
                <a:gd name="T20" fmla="*/ 115 w 321"/>
                <a:gd name="T21" fmla="*/ 152 h 182"/>
                <a:gd name="T22" fmla="*/ 126 w 321"/>
                <a:gd name="T23" fmla="*/ 147 h 182"/>
                <a:gd name="T24" fmla="*/ 137 w 321"/>
                <a:gd name="T25" fmla="*/ 138 h 182"/>
                <a:gd name="T26" fmla="*/ 147 w 321"/>
                <a:gd name="T27" fmla="*/ 132 h 182"/>
                <a:gd name="T28" fmla="*/ 154 w 321"/>
                <a:gd name="T29" fmla="*/ 124 h 182"/>
                <a:gd name="T30" fmla="*/ 162 w 321"/>
                <a:gd name="T31" fmla="*/ 114 h 182"/>
                <a:gd name="T32" fmla="*/ 164 w 321"/>
                <a:gd name="T33" fmla="*/ 103 h 182"/>
                <a:gd name="T34" fmla="*/ 167 w 321"/>
                <a:gd name="T35" fmla="*/ 94 h 182"/>
                <a:gd name="T36" fmla="*/ 170 w 321"/>
                <a:gd name="T37" fmla="*/ 84 h 182"/>
                <a:gd name="T38" fmla="*/ 178 w 321"/>
                <a:gd name="T39" fmla="*/ 71 h 182"/>
                <a:gd name="T40" fmla="*/ 188 w 321"/>
                <a:gd name="T41" fmla="*/ 60 h 182"/>
                <a:gd name="T42" fmla="*/ 222 w 321"/>
                <a:gd name="T43" fmla="*/ 49 h 182"/>
                <a:gd name="T44" fmla="*/ 233 w 321"/>
                <a:gd name="T45" fmla="*/ 41 h 182"/>
                <a:gd name="T46" fmla="*/ 246 w 321"/>
                <a:gd name="T47" fmla="*/ 34 h 182"/>
                <a:gd name="T48" fmla="*/ 255 w 321"/>
                <a:gd name="T49" fmla="*/ 29 h 182"/>
                <a:gd name="T50" fmla="*/ 268 w 321"/>
                <a:gd name="T51" fmla="*/ 23 h 182"/>
                <a:gd name="T52" fmla="*/ 277 w 321"/>
                <a:gd name="T53" fmla="*/ 15 h 182"/>
                <a:gd name="T54" fmla="*/ 284 w 321"/>
                <a:gd name="T55" fmla="*/ 5 h 182"/>
                <a:gd name="T56" fmla="*/ 296 w 321"/>
                <a:gd name="T57" fmla="*/ 2 h 182"/>
                <a:gd name="T58" fmla="*/ 309 w 321"/>
                <a:gd name="T59" fmla="*/ 0 h 182"/>
                <a:gd name="T60" fmla="*/ 317 w 321"/>
                <a:gd name="T61" fmla="*/ 9 h 182"/>
                <a:gd name="T62" fmla="*/ 320 w 321"/>
                <a:gd name="T63" fmla="*/ 18 h 182"/>
                <a:gd name="T64" fmla="*/ 320 w 321"/>
                <a:gd name="T65" fmla="*/ 29 h 1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182"/>
                <a:gd name="T101" fmla="*/ 321 w 321"/>
                <a:gd name="T102" fmla="*/ 182 h 1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182">
                  <a:moveTo>
                    <a:pt x="2" y="173"/>
                  </a:moveTo>
                  <a:lnTo>
                    <a:pt x="0" y="181"/>
                  </a:lnTo>
                  <a:lnTo>
                    <a:pt x="3" y="176"/>
                  </a:lnTo>
                  <a:lnTo>
                    <a:pt x="11" y="169"/>
                  </a:lnTo>
                  <a:lnTo>
                    <a:pt x="19" y="163"/>
                  </a:lnTo>
                  <a:lnTo>
                    <a:pt x="24" y="160"/>
                  </a:lnTo>
                  <a:lnTo>
                    <a:pt x="30" y="155"/>
                  </a:lnTo>
                  <a:lnTo>
                    <a:pt x="35" y="152"/>
                  </a:lnTo>
                  <a:lnTo>
                    <a:pt x="39" y="150"/>
                  </a:lnTo>
                  <a:lnTo>
                    <a:pt x="47" y="147"/>
                  </a:lnTo>
                  <a:lnTo>
                    <a:pt x="52" y="146"/>
                  </a:lnTo>
                  <a:lnTo>
                    <a:pt x="57" y="146"/>
                  </a:lnTo>
                  <a:lnTo>
                    <a:pt x="63" y="144"/>
                  </a:lnTo>
                  <a:lnTo>
                    <a:pt x="69" y="144"/>
                  </a:lnTo>
                  <a:lnTo>
                    <a:pt x="76" y="144"/>
                  </a:lnTo>
                  <a:lnTo>
                    <a:pt x="82" y="144"/>
                  </a:lnTo>
                  <a:lnTo>
                    <a:pt x="88" y="147"/>
                  </a:lnTo>
                  <a:lnTo>
                    <a:pt x="95" y="152"/>
                  </a:lnTo>
                  <a:lnTo>
                    <a:pt x="99" y="152"/>
                  </a:lnTo>
                  <a:lnTo>
                    <a:pt x="106" y="152"/>
                  </a:lnTo>
                  <a:lnTo>
                    <a:pt x="110" y="152"/>
                  </a:lnTo>
                  <a:lnTo>
                    <a:pt x="115" y="152"/>
                  </a:lnTo>
                  <a:lnTo>
                    <a:pt x="121" y="150"/>
                  </a:lnTo>
                  <a:lnTo>
                    <a:pt x="126" y="147"/>
                  </a:lnTo>
                  <a:lnTo>
                    <a:pt x="132" y="143"/>
                  </a:lnTo>
                  <a:lnTo>
                    <a:pt x="137" y="138"/>
                  </a:lnTo>
                  <a:lnTo>
                    <a:pt x="142" y="135"/>
                  </a:lnTo>
                  <a:lnTo>
                    <a:pt x="147" y="132"/>
                  </a:lnTo>
                  <a:lnTo>
                    <a:pt x="151" y="129"/>
                  </a:lnTo>
                  <a:lnTo>
                    <a:pt x="154" y="124"/>
                  </a:lnTo>
                  <a:lnTo>
                    <a:pt x="158" y="120"/>
                  </a:lnTo>
                  <a:lnTo>
                    <a:pt x="162" y="114"/>
                  </a:lnTo>
                  <a:lnTo>
                    <a:pt x="164" y="107"/>
                  </a:lnTo>
                  <a:lnTo>
                    <a:pt x="164" y="103"/>
                  </a:lnTo>
                  <a:lnTo>
                    <a:pt x="166" y="98"/>
                  </a:lnTo>
                  <a:lnTo>
                    <a:pt x="167" y="94"/>
                  </a:lnTo>
                  <a:lnTo>
                    <a:pt x="169" y="89"/>
                  </a:lnTo>
                  <a:lnTo>
                    <a:pt x="170" y="84"/>
                  </a:lnTo>
                  <a:lnTo>
                    <a:pt x="173" y="78"/>
                  </a:lnTo>
                  <a:lnTo>
                    <a:pt x="178" y="71"/>
                  </a:lnTo>
                  <a:lnTo>
                    <a:pt x="181" y="66"/>
                  </a:lnTo>
                  <a:lnTo>
                    <a:pt x="188" y="60"/>
                  </a:lnTo>
                  <a:lnTo>
                    <a:pt x="203" y="55"/>
                  </a:lnTo>
                  <a:lnTo>
                    <a:pt x="222" y="49"/>
                  </a:lnTo>
                  <a:lnTo>
                    <a:pt x="229" y="46"/>
                  </a:lnTo>
                  <a:lnTo>
                    <a:pt x="233" y="41"/>
                  </a:lnTo>
                  <a:lnTo>
                    <a:pt x="241" y="37"/>
                  </a:lnTo>
                  <a:lnTo>
                    <a:pt x="246" y="34"/>
                  </a:lnTo>
                  <a:lnTo>
                    <a:pt x="251" y="31"/>
                  </a:lnTo>
                  <a:lnTo>
                    <a:pt x="255" y="29"/>
                  </a:lnTo>
                  <a:lnTo>
                    <a:pt x="262" y="26"/>
                  </a:lnTo>
                  <a:lnTo>
                    <a:pt x="268" y="23"/>
                  </a:lnTo>
                  <a:lnTo>
                    <a:pt x="274" y="21"/>
                  </a:lnTo>
                  <a:lnTo>
                    <a:pt x="277" y="15"/>
                  </a:lnTo>
                  <a:lnTo>
                    <a:pt x="282" y="9"/>
                  </a:lnTo>
                  <a:lnTo>
                    <a:pt x="284" y="5"/>
                  </a:lnTo>
                  <a:lnTo>
                    <a:pt x="290" y="2"/>
                  </a:lnTo>
                  <a:lnTo>
                    <a:pt x="296" y="2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4" y="5"/>
                  </a:lnTo>
                  <a:lnTo>
                    <a:pt x="317" y="9"/>
                  </a:lnTo>
                  <a:lnTo>
                    <a:pt x="318" y="14"/>
                  </a:lnTo>
                  <a:lnTo>
                    <a:pt x="320" y="18"/>
                  </a:lnTo>
                  <a:lnTo>
                    <a:pt x="320" y="23"/>
                  </a:lnTo>
                  <a:lnTo>
                    <a:pt x="320" y="29"/>
                  </a:lnTo>
                  <a:lnTo>
                    <a:pt x="320" y="34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9577EA0B-14C8-054C-AFC7-77C95B0EC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" y="1119"/>
              <a:ext cx="121" cy="35"/>
            </a:xfrm>
            <a:custGeom>
              <a:avLst/>
              <a:gdLst>
                <a:gd name="T0" fmla="*/ 11 w 121"/>
                <a:gd name="T1" fmla="*/ 34 h 35"/>
                <a:gd name="T2" fmla="*/ 0 w 121"/>
                <a:gd name="T3" fmla="*/ 25 h 35"/>
                <a:gd name="T4" fmla="*/ 17 w 121"/>
                <a:gd name="T5" fmla="*/ 20 h 35"/>
                <a:gd name="T6" fmla="*/ 24 w 121"/>
                <a:gd name="T7" fmla="*/ 17 h 35"/>
                <a:gd name="T8" fmla="*/ 39 w 121"/>
                <a:gd name="T9" fmla="*/ 12 h 35"/>
                <a:gd name="T10" fmla="*/ 46 w 121"/>
                <a:gd name="T11" fmla="*/ 9 h 35"/>
                <a:gd name="T12" fmla="*/ 52 w 121"/>
                <a:gd name="T13" fmla="*/ 5 h 35"/>
                <a:gd name="T14" fmla="*/ 57 w 121"/>
                <a:gd name="T15" fmla="*/ 3 h 35"/>
                <a:gd name="T16" fmla="*/ 63 w 121"/>
                <a:gd name="T17" fmla="*/ 0 h 35"/>
                <a:gd name="T18" fmla="*/ 68 w 121"/>
                <a:gd name="T19" fmla="*/ 0 h 35"/>
                <a:gd name="T20" fmla="*/ 73 w 121"/>
                <a:gd name="T21" fmla="*/ 0 h 35"/>
                <a:gd name="T22" fmla="*/ 77 w 121"/>
                <a:gd name="T23" fmla="*/ 0 h 35"/>
                <a:gd name="T24" fmla="*/ 84 w 121"/>
                <a:gd name="T25" fmla="*/ 2 h 35"/>
                <a:gd name="T26" fmla="*/ 88 w 121"/>
                <a:gd name="T27" fmla="*/ 3 h 35"/>
                <a:gd name="T28" fmla="*/ 96 w 121"/>
                <a:gd name="T29" fmla="*/ 8 h 35"/>
                <a:gd name="T30" fmla="*/ 101 w 121"/>
                <a:gd name="T31" fmla="*/ 9 h 35"/>
                <a:gd name="T32" fmla="*/ 106 w 121"/>
                <a:gd name="T33" fmla="*/ 9 h 35"/>
                <a:gd name="T34" fmla="*/ 111 w 121"/>
                <a:gd name="T35" fmla="*/ 9 h 35"/>
                <a:gd name="T36" fmla="*/ 115 w 121"/>
                <a:gd name="T37" fmla="*/ 9 h 35"/>
                <a:gd name="T38" fmla="*/ 120 w 121"/>
                <a:gd name="T39" fmla="*/ 9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1"/>
                <a:gd name="T61" fmla="*/ 0 h 35"/>
                <a:gd name="T62" fmla="*/ 121 w 121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1" h="35">
                  <a:moveTo>
                    <a:pt x="11" y="34"/>
                  </a:moveTo>
                  <a:lnTo>
                    <a:pt x="0" y="25"/>
                  </a:lnTo>
                  <a:lnTo>
                    <a:pt x="17" y="20"/>
                  </a:lnTo>
                  <a:lnTo>
                    <a:pt x="24" y="17"/>
                  </a:lnTo>
                  <a:lnTo>
                    <a:pt x="39" y="12"/>
                  </a:lnTo>
                  <a:lnTo>
                    <a:pt x="46" y="9"/>
                  </a:lnTo>
                  <a:lnTo>
                    <a:pt x="52" y="5"/>
                  </a:lnTo>
                  <a:lnTo>
                    <a:pt x="57" y="3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88" y="3"/>
                  </a:lnTo>
                  <a:lnTo>
                    <a:pt x="96" y="8"/>
                  </a:lnTo>
                  <a:lnTo>
                    <a:pt x="101" y="9"/>
                  </a:lnTo>
                  <a:lnTo>
                    <a:pt x="106" y="9"/>
                  </a:lnTo>
                  <a:lnTo>
                    <a:pt x="111" y="9"/>
                  </a:lnTo>
                  <a:lnTo>
                    <a:pt x="115" y="9"/>
                  </a:lnTo>
                  <a:lnTo>
                    <a:pt x="120" y="9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A72EAA40-7170-3844-BAEC-E6422D089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970"/>
              <a:ext cx="137" cy="85"/>
            </a:xfrm>
            <a:custGeom>
              <a:avLst/>
              <a:gdLst>
                <a:gd name="T0" fmla="*/ 9 w 137"/>
                <a:gd name="T1" fmla="*/ 84 h 85"/>
                <a:gd name="T2" fmla="*/ 0 w 137"/>
                <a:gd name="T3" fmla="*/ 78 h 85"/>
                <a:gd name="T4" fmla="*/ 0 w 137"/>
                <a:gd name="T5" fmla="*/ 73 h 85"/>
                <a:gd name="T6" fmla="*/ 0 w 137"/>
                <a:gd name="T7" fmla="*/ 67 h 85"/>
                <a:gd name="T8" fmla="*/ 5 w 137"/>
                <a:gd name="T9" fmla="*/ 52 h 85"/>
                <a:gd name="T10" fmla="*/ 21 w 137"/>
                <a:gd name="T11" fmla="*/ 37 h 85"/>
                <a:gd name="T12" fmla="*/ 25 w 137"/>
                <a:gd name="T13" fmla="*/ 31 h 85"/>
                <a:gd name="T14" fmla="*/ 27 w 137"/>
                <a:gd name="T15" fmla="*/ 26 h 85"/>
                <a:gd name="T16" fmla="*/ 32 w 137"/>
                <a:gd name="T17" fmla="*/ 20 h 85"/>
                <a:gd name="T18" fmla="*/ 36 w 137"/>
                <a:gd name="T19" fmla="*/ 15 h 85"/>
                <a:gd name="T20" fmla="*/ 44 w 137"/>
                <a:gd name="T21" fmla="*/ 11 h 85"/>
                <a:gd name="T22" fmla="*/ 51 w 137"/>
                <a:gd name="T23" fmla="*/ 8 h 85"/>
                <a:gd name="T24" fmla="*/ 55 w 137"/>
                <a:gd name="T25" fmla="*/ 5 h 85"/>
                <a:gd name="T26" fmla="*/ 62 w 137"/>
                <a:gd name="T27" fmla="*/ 2 h 85"/>
                <a:gd name="T28" fmla="*/ 81 w 137"/>
                <a:gd name="T29" fmla="*/ 0 h 85"/>
                <a:gd name="T30" fmla="*/ 85 w 137"/>
                <a:gd name="T31" fmla="*/ 0 h 85"/>
                <a:gd name="T32" fmla="*/ 90 w 137"/>
                <a:gd name="T33" fmla="*/ 0 h 85"/>
                <a:gd name="T34" fmla="*/ 96 w 137"/>
                <a:gd name="T35" fmla="*/ 0 h 85"/>
                <a:gd name="T36" fmla="*/ 101 w 137"/>
                <a:gd name="T37" fmla="*/ 3 h 85"/>
                <a:gd name="T38" fmla="*/ 108 w 137"/>
                <a:gd name="T39" fmla="*/ 6 h 85"/>
                <a:gd name="T40" fmla="*/ 114 w 137"/>
                <a:gd name="T41" fmla="*/ 12 h 85"/>
                <a:gd name="T42" fmla="*/ 119 w 137"/>
                <a:gd name="T43" fmla="*/ 15 h 85"/>
                <a:gd name="T44" fmla="*/ 122 w 137"/>
                <a:gd name="T45" fmla="*/ 20 h 85"/>
                <a:gd name="T46" fmla="*/ 123 w 137"/>
                <a:gd name="T47" fmla="*/ 24 h 85"/>
                <a:gd name="T48" fmla="*/ 127 w 137"/>
                <a:gd name="T49" fmla="*/ 31 h 85"/>
                <a:gd name="T50" fmla="*/ 128 w 137"/>
                <a:gd name="T51" fmla="*/ 35 h 85"/>
                <a:gd name="T52" fmla="*/ 136 w 137"/>
                <a:gd name="T53" fmla="*/ 35 h 8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7"/>
                <a:gd name="T82" fmla="*/ 0 h 85"/>
                <a:gd name="T83" fmla="*/ 137 w 137"/>
                <a:gd name="T84" fmla="*/ 85 h 8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7" h="85">
                  <a:moveTo>
                    <a:pt x="9" y="84"/>
                  </a:moveTo>
                  <a:lnTo>
                    <a:pt x="0" y="78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5" y="52"/>
                  </a:lnTo>
                  <a:lnTo>
                    <a:pt x="21" y="37"/>
                  </a:lnTo>
                  <a:lnTo>
                    <a:pt x="25" y="31"/>
                  </a:lnTo>
                  <a:lnTo>
                    <a:pt x="27" y="26"/>
                  </a:lnTo>
                  <a:lnTo>
                    <a:pt x="32" y="20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1" y="8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1" y="3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19" y="15"/>
                  </a:lnTo>
                  <a:lnTo>
                    <a:pt x="122" y="20"/>
                  </a:lnTo>
                  <a:lnTo>
                    <a:pt x="123" y="24"/>
                  </a:lnTo>
                  <a:lnTo>
                    <a:pt x="127" y="31"/>
                  </a:lnTo>
                  <a:lnTo>
                    <a:pt x="128" y="35"/>
                  </a:lnTo>
                  <a:lnTo>
                    <a:pt x="136" y="35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D4C3B745-BCF5-D348-8646-4CE41A0CC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826"/>
              <a:ext cx="359" cy="64"/>
            </a:xfrm>
            <a:custGeom>
              <a:avLst/>
              <a:gdLst>
                <a:gd name="T0" fmla="*/ 0 w 359"/>
                <a:gd name="T1" fmla="*/ 57 h 64"/>
                <a:gd name="T2" fmla="*/ 11 w 359"/>
                <a:gd name="T3" fmla="*/ 57 h 64"/>
                <a:gd name="T4" fmla="*/ 19 w 359"/>
                <a:gd name="T5" fmla="*/ 60 h 64"/>
                <a:gd name="T6" fmla="*/ 38 w 359"/>
                <a:gd name="T7" fmla="*/ 63 h 64"/>
                <a:gd name="T8" fmla="*/ 63 w 359"/>
                <a:gd name="T9" fmla="*/ 63 h 64"/>
                <a:gd name="T10" fmla="*/ 88 w 359"/>
                <a:gd name="T11" fmla="*/ 63 h 64"/>
                <a:gd name="T12" fmla="*/ 114 w 359"/>
                <a:gd name="T13" fmla="*/ 63 h 64"/>
                <a:gd name="T14" fmla="*/ 120 w 359"/>
                <a:gd name="T15" fmla="*/ 63 h 64"/>
                <a:gd name="T16" fmla="*/ 126 w 359"/>
                <a:gd name="T17" fmla="*/ 63 h 64"/>
                <a:gd name="T18" fmla="*/ 132 w 359"/>
                <a:gd name="T19" fmla="*/ 60 h 64"/>
                <a:gd name="T20" fmla="*/ 139 w 359"/>
                <a:gd name="T21" fmla="*/ 58 h 64"/>
                <a:gd name="T22" fmla="*/ 144 w 359"/>
                <a:gd name="T23" fmla="*/ 55 h 64"/>
                <a:gd name="T24" fmla="*/ 148 w 359"/>
                <a:gd name="T25" fmla="*/ 52 h 64"/>
                <a:gd name="T26" fmla="*/ 151 w 359"/>
                <a:gd name="T27" fmla="*/ 48 h 64"/>
                <a:gd name="T28" fmla="*/ 158 w 359"/>
                <a:gd name="T29" fmla="*/ 45 h 64"/>
                <a:gd name="T30" fmla="*/ 166 w 359"/>
                <a:gd name="T31" fmla="*/ 40 h 64"/>
                <a:gd name="T32" fmla="*/ 172 w 359"/>
                <a:gd name="T33" fmla="*/ 37 h 64"/>
                <a:gd name="T34" fmla="*/ 178 w 359"/>
                <a:gd name="T35" fmla="*/ 35 h 64"/>
                <a:gd name="T36" fmla="*/ 185 w 359"/>
                <a:gd name="T37" fmla="*/ 35 h 64"/>
                <a:gd name="T38" fmla="*/ 191 w 359"/>
                <a:gd name="T39" fmla="*/ 35 h 64"/>
                <a:gd name="T40" fmla="*/ 197 w 359"/>
                <a:gd name="T41" fmla="*/ 35 h 64"/>
                <a:gd name="T42" fmla="*/ 205 w 359"/>
                <a:gd name="T43" fmla="*/ 35 h 64"/>
                <a:gd name="T44" fmla="*/ 210 w 359"/>
                <a:gd name="T45" fmla="*/ 35 h 64"/>
                <a:gd name="T46" fmla="*/ 213 w 359"/>
                <a:gd name="T47" fmla="*/ 40 h 64"/>
                <a:gd name="T48" fmla="*/ 218 w 359"/>
                <a:gd name="T49" fmla="*/ 45 h 64"/>
                <a:gd name="T50" fmla="*/ 221 w 359"/>
                <a:gd name="T51" fmla="*/ 49 h 64"/>
                <a:gd name="T52" fmla="*/ 224 w 359"/>
                <a:gd name="T53" fmla="*/ 54 h 64"/>
                <a:gd name="T54" fmla="*/ 232 w 359"/>
                <a:gd name="T55" fmla="*/ 55 h 64"/>
                <a:gd name="T56" fmla="*/ 238 w 359"/>
                <a:gd name="T57" fmla="*/ 55 h 64"/>
                <a:gd name="T58" fmla="*/ 254 w 359"/>
                <a:gd name="T59" fmla="*/ 55 h 64"/>
                <a:gd name="T60" fmla="*/ 260 w 359"/>
                <a:gd name="T61" fmla="*/ 55 h 64"/>
                <a:gd name="T62" fmla="*/ 265 w 359"/>
                <a:gd name="T63" fmla="*/ 55 h 64"/>
                <a:gd name="T64" fmla="*/ 270 w 359"/>
                <a:gd name="T65" fmla="*/ 54 h 64"/>
                <a:gd name="T66" fmla="*/ 276 w 359"/>
                <a:gd name="T67" fmla="*/ 52 h 64"/>
                <a:gd name="T68" fmla="*/ 278 w 359"/>
                <a:gd name="T69" fmla="*/ 48 h 64"/>
                <a:gd name="T70" fmla="*/ 303 w 359"/>
                <a:gd name="T71" fmla="*/ 8 h 64"/>
                <a:gd name="T72" fmla="*/ 309 w 359"/>
                <a:gd name="T73" fmla="*/ 2 h 64"/>
                <a:gd name="T74" fmla="*/ 315 w 359"/>
                <a:gd name="T75" fmla="*/ 2 h 64"/>
                <a:gd name="T76" fmla="*/ 322 w 359"/>
                <a:gd name="T77" fmla="*/ 0 h 64"/>
                <a:gd name="T78" fmla="*/ 326 w 359"/>
                <a:gd name="T79" fmla="*/ 5 h 64"/>
                <a:gd name="T80" fmla="*/ 333 w 359"/>
                <a:gd name="T81" fmla="*/ 5 h 64"/>
                <a:gd name="T82" fmla="*/ 339 w 359"/>
                <a:gd name="T83" fmla="*/ 6 h 64"/>
                <a:gd name="T84" fmla="*/ 344 w 359"/>
                <a:gd name="T85" fmla="*/ 9 h 64"/>
                <a:gd name="T86" fmla="*/ 349 w 359"/>
                <a:gd name="T87" fmla="*/ 11 h 64"/>
                <a:gd name="T88" fmla="*/ 355 w 359"/>
                <a:gd name="T89" fmla="*/ 11 h 64"/>
                <a:gd name="T90" fmla="*/ 358 w 359"/>
                <a:gd name="T91" fmla="*/ 6 h 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59"/>
                <a:gd name="T139" fmla="*/ 0 h 64"/>
                <a:gd name="T140" fmla="*/ 359 w 359"/>
                <a:gd name="T141" fmla="*/ 64 h 6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59" h="64">
                  <a:moveTo>
                    <a:pt x="0" y="57"/>
                  </a:moveTo>
                  <a:lnTo>
                    <a:pt x="11" y="57"/>
                  </a:lnTo>
                  <a:lnTo>
                    <a:pt x="19" y="60"/>
                  </a:lnTo>
                  <a:lnTo>
                    <a:pt x="38" y="63"/>
                  </a:lnTo>
                  <a:lnTo>
                    <a:pt x="63" y="63"/>
                  </a:lnTo>
                  <a:lnTo>
                    <a:pt x="88" y="63"/>
                  </a:lnTo>
                  <a:lnTo>
                    <a:pt x="114" y="63"/>
                  </a:lnTo>
                  <a:lnTo>
                    <a:pt x="120" y="63"/>
                  </a:lnTo>
                  <a:lnTo>
                    <a:pt x="126" y="63"/>
                  </a:lnTo>
                  <a:lnTo>
                    <a:pt x="132" y="60"/>
                  </a:lnTo>
                  <a:lnTo>
                    <a:pt x="139" y="58"/>
                  </a:lnTo>
                  <a:lnTo>
                    <a:pt x="144" y="55"/>
                  </a:lnTo>
                  <a:lnTo>
                    <a:pt x="148" y="52"/>
                  </a:lnTo>
                  <a:lnTo>
                    <a:pt x="151" y="48"/>
                  </a:lnTo>
                  <a:lnTo>
                    <a:pt x="158" y="45"/>
                  </a:lnTo>
                  <a:lnTo>
                    <a:pt x="166" y="40"/>
                  </a:lnTo>
                  <a:lnTo>
                    <a:pt x="172" y="37"/>
                  </a:lnTo>
                  <a:lnTo>
                    <a:pt x="178" y="35"/>
                  </a:lnTo>
                  <a:lnTo>
                    <a:pt x="185" y="35"/>
                  </a:lnTo>
                  <a:lnTo>
                    <a:pt x="191" y="35"/>
                  </a:lnTo>
                  <a:lnTo>
                    <a:pt x="197" y="35"/>
                  </a:lnTo>
                  <a:lnTo>
                    <a:pt x="205" y="35"/>
                  </a:lnTo>
                  <a:lnTo>
                    <a:pt x="210" y="35"/>
                  </a:lnTo>
                  <a:lnTo>
                    <a:pt x="213" y="40"/>
                  </a:lnTo>
                  <a:lnTo>
                    <a:pt x="218" y="45"/>
                  </a:lnTo>
                  <a:lnTo>
                    <a:pt x="221" y="49"/>
                  </a:lnTo>
                  <a:lnTo>
                    <a:pt x="224" y="54"/>
                  </a:lnTo>
                  <a:lnTo>
                    <a:pt x="232" y="55"/>
                  </a:lnTo>
                  <a:lnTo>
                    <a:pt x="238" y="55"/>
                  </a:lnTo>
                  <a:lnTo>
                    <a:pt x="254" y="55"/>
                  </a:lnTo>
                  <a:lnTo>
                    <a:pt x="260" y="55"/>
                  </a:lnTo>
                  <a:lnTo>
                    <a:pt x="265" y="55"/>
                  </a:lnTo>
                  <a:lnTo>
                    <a:pt x="270" y="54"/>
                  </a:lnTo>
                  <a:lnTo>
                    <a:pt x="276" y="52"/>
                  </a:lnTo>
                  <a:lnTo>
                    <a:pt x="278" y="48"/>
                  </a:lnTo>
                  <a:lnTo>
                    <a:pt x="303" y="8"/>
                  </a:lnTo>
                  <a:lnTo>
                    <a:pt x="309" y="2"/>
                  </a:lnTo>
                  <a:lnTo>
                    <a:pt x="315" y="2"/>
                  </a:lnTo>
                  <a:lnTo>
                    <a:pt x="322" y="0"/>
                  </a:lnTo>
                  <a:lnTo>
                    <a:pt x="326" y="5"/>
                  </a:lnTo>
                  <a:lnTo>
                    <a:pt x="333" y="5"/>
                  </a:lnTo>
                  <a:lnTo>
                    <a:pt x="339" y="6"/>
                  </a:lnTo>
                  <a:lnTo>
                    <a:pt x="344" y="9"/>
                  </a:lnTo>
                  <a:lnTo>
                    <a:pt x="349" y="11"/>
                  </a:lnTo>
                  <a:lnTo>
                    <a:pt x="355" y="11"/>
                  </a:lnTo>
                  <a:lnTo>
                    <a:pt x="358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F1E1D1DE-0327-064C-920E-0506CB3CE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883"/>
              <a:ext cx="78" cy="76"/>
            </a:xfrm>
            <a:custGeom>
              <a:avLst/>
              <a:gdLst>
                <a:gd name="T0" fmla="*/ 0 w 78"/>
                <a:gd name="T1" fmla="*/ 0 h 76"/>
                <a:gd name="T2" fmla="*/ 2 w 78"/>
                <a:gd name="T3" fmla="*/ 6 h 76"/>
                <a:gd name="T4" fmla="*/ 6 w 78"/>
                <a:gd name="T5" fmla="*/ 8 h 76"/>
                <a:gd name="T6" fmla="*/ 13 w 78"/>
                <a:gd name="T7" fmla="*/ 8 h 76"/>
                <a:gd name="T8" fmla="*/ 19 w 78"/>
                <a:gd name="T9" fmla="*/ 8 h 76"/>
                <a:gd name="T10" fmla="*/ 35 w 78"/>
                <a:gd name="T11" fmla="*/ 11 h 76"/>
                <a:gd name="T12" fmla="*/ 41 w 78"/>
                <a:gd name="T13" fmla="*/ 15 h 76"/>
                <a:gd name="T14" fmla="*/ 41 w 78"/>
                <a:gd name="T15" fmla="*/ 20 h 76"/>
                <a:gd name="T16" fmla="*/ 42 w 78"/>
                <a:gd name="T17" fmla="*/ 26 h 76"/>
                <a:gd name="T18" fmla="*/ 44 w 78"/>
                <a:gd name="T19" fmla="*/ 32 h 76"/>
                <a:gd name="T20" fmla="*/ 46 w 78"/>
                <a:gd name="T21" fmla="*/ 37 h 76"/>
                <a:gd name="T22" fmla="*/ 46 w 78"/>
                <a:gd name="T23" fmla="*/ 41 h 76"/>
                <a:gd name="T24" fmla="*/ 49 w 78"/>
                <a:gd name="T25" fmla="*/ 46 h 76"/>
                <a:gd name="T26" fmla="*/ 53 w 78"/>
                <a:gd name="T27" fmla="*/ 51 h 76"/>
                <a:gd name="T28" fmla="*/ 58 w 78"/>
                <a:gd name="T29" fmla="*/ 54 h 76"/>
                <a:gd name="T30" fmla="*/ 64 w 78"/>
                <a:gd name="T31" fmla="*/ 57 h 76"/>
                <a:gd name="T32" fmla="*/ 68 w 78"/>
                <a:gd name="T33" fmla="*/ 61 h 76"/>
                <a:gd name="T34" fmla="*/ 68 w 78"/>
                <a:gd name="T35" fmla="*/ 66 h 76"/>
                <a:gd name="T36" fmla="*/ 68 w 78"/>
                <a:gd name="T37" fmla="*/ 72 h 76"/>
                <a:gd name="T38" fmla="*/ 72 w 78"/>
                <a:gd name="T39" fmla="*/ 75 h 76"/>
                <a:gd name="T40" fmla="*/ 77 w 78"/>
                <a:gd name="T41" fmla="*/ 75 h 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76"/>
                <a:gd name="T65" fmla="*/ 78 w 78"/>
                <a:gd name="T66" fmla="*/ 76 h 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76">
                  <a:moveTo>
                    <a:pt x="0" y="0"/>
                  </a:moveTo>
                  <a:lnTo>
                    <a:pt x="2" y="6"/>
                  </a:lnTo>
                  <a:lnTo>
                    <a:pt x="6" y="8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35" y="11"/>
                  </a:lnTo>
                  <a:lnTo>
                    <a:pt x="41" y="15"/>
                  </a:lnTo>
                  <a:lnTo>
                    <a:pt x="41" y="20"/>
                  </a:lnTo>
                  <a:lnTo>
                    <a:pt x="42" y="26"/>
                  </a:lnTo>
                  <a:lnTo>
                    <a:pt x="44" y="32"/>
                  </a:lnTo>
                  <a:lnTo>
                    <a:pt x="46" y="37"/>
                  </a:lnTo>
                  <a:lnTo>
                    <a:pt x="46" y="41"/>
                  </a:lnTo>
                  <a:lnTo>
                    <a:pt x="49" y="46"/>
                  </a:lnTo>
                  <a:lnTo>
                    <a:pt x="53" y="51"/>
                  </a:lnTo>
                  <a:lnTo>
                    <a:pt x="58" y="54"/>
                  </a:lnTo>
                  <a:lnTo>
                    <a:pt x="64" y="57"/>
                  </a:lnTo>
                  <a:lnTo>
                    <a:pt x="68" y="61"/>
                  </a:lnTo>
                  <a:lnTo>
                    <a:pt x="68" y="66"/>
                  </a:lnTo>
                  <a:lnTo>
                    <a:pt x="68" y="72"/>
                  </a:lnTo>
                  <a:lnTo>
                    <a:pt x="72" y="75"/>
                  </a:lnTo>
                  <a:lnTo>
                    <a:pt x="77" y="75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CD89733-0319-CD47-96F5-D570E4B90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" y="616"/>
              <a:ext cx="154" cy="36"/>
            </a:xfrm>
            <a:custGeom>
              <a:avLst/>
              <a:gdLst>
                <a:gd name="T0" fmla="*/ 11 w 154"/>
                <a:gd name="T1" fmla="*/ 21 h 36"/>
                <a:gd name="T2" fmla="*/ 0 w 154"/>
                <a:gd name="T3" fmla="*/ 23 h 36"/>
                <a:gd name="T4" fmla="*/ 3 w 154"/>
                <a:gd name="T5" fmla="*/ 18 h 36"/>
                <a:gd name="T6" fmla="*/ 9 w 154"/>
                <a:gd name="T7" fmla="*/ 15 h 36"/>
                <a:gd name="T8" fmla="*/ 14 w 154"/>
                <a:gd name="T9" fmla="*/ 12 h 36"/>
                <a:gd name="T10" fmla="*/ 19 w 154"/>
                <a:gd name="T11" fmla="*/ 11 h 36"/>
                <a:gd name="T12" fmla="*/ 24 w 154"/>
                <a:gd name="T13" fmla="*/ 8 h 36"/>
                <a:gd name="T14" fmla="*/ 28 w 154"/>
                <a:gd name="T15" fmla="*/ 6 h 36"/>
                <a:gd name="T16" fmla="*/ 33 w 154"/>
                <a:gd name="T17" fmla="*/ 6 h 36"/>
                <a:gd name="T18" fmla="*/ 41 w 154"/>
                <a:gd name="T19" fmla="*/ 6 h 36"/>
                <a:gd name="T20" fmla="*/ 47 w 154"/>
                <a:gd name="T21" fmla="*/ 5 h 36"/>
                <a:gd name="T22" fmla="*/ 55 w 154"/>
                <a:gd name="T23" fmla="*/ 3 h 36"/>
                <a:gd name="T24" fmla="*/ 62 w 154"/>
                <a:gd name="T25" fmla="*/ 3 h 36"/>
                <a:gd name="T26" fmla="*/ 68 w 154"/>
                <a:gd name="T27" fmla="*/ 2 h 36"/>
                <a:gd name="T28" fmla="*/ 74 w 154"/>
                <a:gd name="T29" fmla="*/ 0 h 36"/>
                <a:gd name="T30" fmla="*/ 80 w 154"/>
                <a:gd name="T31" fmla="*/ 0 h 36"/>
                <a:gd name="T32" fmla="*/ 85 w 154"/>
                <a:gd name="T33" fmla="*/ 0 h 36"/>
                <a:gd name="T34" fmla="*/ 90 w 154"/>
                <a:gd name="T35" fmla="*/ 0 h 36"/>
                <a:gd name="T36" fmla="*/ 98 w 154"/>
                <a:gd name="T37" fmla="*/ 2 h 36"/>
                <a:gd name="T38" fmla="*/ 104 w 154"/>
                <a:gd name="T39" fmla="*/ 8 h 36"/>
                <a:gd name="T40" fmla="*/ 107 w 154"/>
                <a:gd name="T41" fmla="*/ 12 h 36"/>
                <a:gd name="T42" fmla="*/ 109 w 154"/>
                <a:gd name="T43" fmla="*/ 17 h 36"/>
                <a:gd name="T44" fmla="*/ 110 w 154"/>
                <a:gd name="T45" fmla="*/ 21 h 36"/>
                <a:gd name="T46" fmla="*/ 114 w 154"/>
                <a:gd name="T47" fmla="*/ 27 h 36"/>
                <a:gd name="T48" fmla="*/ 117 w 154"/>
                <a:gd name="T49" fmla="*/ 33 h 36"/>
                <a:gd name="T50" fmla="*/ 123 w 154"/>
                <a:gd name="T51" fmla="*/ 35 h 36"/>
                <a:gd name="T52" fmla="*/ 129 w 154"/>
                <a:gd name="T53" fmla="*/ 35 h 36"/>
                <a:gd name="T54" fmla="*/ 134 w 154"/>
                <a:gd name="T55" fmla="*/ 33 h 36"/>
                <a:gd name="T56" fmla="*/ 139 w 154"/>
                <a:gd name="T57" fmla="*/ 32 h 36"/>
                <a:gd name="T58" fmla="*/ 144 w 154"/>
                <a:gd name="T59" fmla="*/ 30 h 36"/>
                <a:gd name="T60" fmla="*/ 148 w 154"/>
                <a:gd name="T61" fmla="*/ 29 h 36"/>
                <a:gd name="T62" fmla="*/ 153 w 154"/>
                <a:gd name="T63" fmla="*/ 27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4"/>
                <a:gd name="T97" fmla="*/ 0 h 36"/>
                <a:gd name="T98" fmla="*/ 154 w 154"/>
                <a:gd name="T99" fmla="*/ 36 h 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4" h="36">
                  <a:moveTo>
                    <a:pt x="11" y="21"/>
                  </a:moveTo>
                  <a:lnTo>
                    <a:pt x="0" y="23"/>
                  </a:lnTo>
                  <a:lnTo>
                    <a:pt x="3" y="18"/>
                  </a:lnTo>
                  <a:lnTo>
                    <a:pt x="9" y="15"/>
                  </a:lnTo>
                  <a:lnTo>
                    <a:pt x="14" y="12"/>
                  </a:lnTo>
                  <a:lnTo>
                    <a:pt x="19" y="11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3" y="6"/>
                  </a:lnTo>
                  <a:lnTo>
                    <a:pt x="41" y="6"/>
                  </a:lnTo>
                  <a:lnTo>
                    <a:pt x="47" y="5"/>
                  </a:lnTo>
                  <a:lnTo>
                    <a:pt x="55" y="3"/>
                  </a:lnTo>
                  <a:lnTo>
                    <a:pt x="62" y="3"/>
                  </a:lnTo>
                  <a:lnTo>
                    <a:pt x="68" y="2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4" y="8"/>
                  </a:lnTo>
                  <a:lnTo>
                    <a:pt x="107" y="12"/>
                  </a:lnTo>
                  <a:lnTo>
                    <a:pt x="109" y="17"/>
                  </a:lnTo>
                  <a:lnTo>
                    <a:pt x="110" y="21"/>
                  </a:lnTo>
                  <a:lnTo>
                    <a:pt x="114" y="27"/>
                  </a:lnTo>
                  <a:lnTo>
                    <a:pt x="117" y="33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4" y="33"/>
                  </a:lnTo>
                  <a:lnTo>
                    <a:pt x="139" y="32"/>
                  </a:lnTo>
                  <a:lnTo>
                    <a:pt x="144" y="30"/>
                  </a:lnTo>
                  <a:lnTo>
                    <a:pt x="148" y="29"/>
                  </a:lnTo>
                  <a:lnTo>
                    <a:pt x="153" y="2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3E866B6E-9D1E-9A40-8C04-12994ACA9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613"/>
              <a:ext cx="67" cy="131"/>
            </a:xfrm>
            <a:custGeom>
              <a:avLst/>
              <a:gdLst>
                <a:gd name="T0" fmla="*/ 66 w 67"/>
                <a:gd name="T1" fmla="*/ 0 h 131"/>
                <a:gd name="T2" fmla="*/ 66 w 67"/>
                <a:gd name="T3" fmla="*/ 5 h 131"/>
                <a:gd name="T4" fmla="*/ 63 w 67"/>
                <a:gd name="T5" fmla="*/ 9 h 131"/>
                <a:gd name="T6" fmla="*/ 61 w 67"/>
                <a:gd name="T7" fmla="*/ 14 h 131"/>
                <a:gd name="T8" fmla="*/ 58 w 67"/>
                <a:gd name="T9" fmla="*/ 18 h 131"/>
                <a:gd name="T10" fmla="*/ 55 w 67"/>
                <a:gd name="T11" fmla="*/ 23 h 131"/>
                <a:gd name="T12" fmla="*/ 52 w 67"/>
                <a:gd name="T13" fmla="*/ 28 h 131"/>
                <a:gd name="T14" fmla="*/ 46 w 67"/>
                <a:gd name="T15" fmla="*/ 34 h 131"/>
                <a:gd name="T16" fmla="*/ 41 w 67"/>
                <a:gd name="T17" fmla="*/ 40 h 131"/>
                <a:gd name="T18" fmla="*/ 38 w 67"/>
                <a:gd name="T19" fmla="*/ 44 h 131"/>
                <a:gd name="T20" fmla="*/ 38 w 67"/>
                <a:gd name="T21" fmla="*/ 49 h 131"/>
                <a:gd name="T22" fmla="*/ 38 w 67"/>
                <a:gd name="T23" fmla="*/ 54 h 131"/>
                <a:gd name="T24" fmla="*/ 38 w 67"/>
                <a:gd name="T25" fmla="*/ 58 h 131"/>
                <a:gd name="T26" fmla="*/ 39 w 67"/>
                <a:gd name="T27" fmla="*/ 63 h 131"/>
                <a:gd name="T28" fmla="*/ 42 w 67"/>
                <a:gd name="T29" fmla="*/ 67 h 131"/>
                <a:gd name="T30" fmla="*/ 46 w 67"/>
                <a:gd name="T31" fmla="*/ 73 h 131"/>
                <a:gd name="T32" fmla="*/ 47 w 67"/>
                <a:gd name="T33" fmla="*/ 80 h 131"/>
                <a:gd name="T34" fmla="*/ 47 w 67"/>
                <a:gd name="T35" fmla="*/ 84 h 131"/>
                <a:gd name="T36" fmla="*/ 49 w 67"/>
                <a:gd name="T37" fmla="*/ 89 h 131"/>
                <a:gd name="T38" fmla="*/ 49 w 67"/>
                <a:gd name="T39" fmla="*/ 95 h 131"/>
                <a:gd name="T40" fmla="*/ 46 w 67"/>
                <a:gd name="T41" fmla="*/ 99 h 131"/>
                <a:gd name="T42" fmla="*/ 42 w 67"/>
                <a:gd name="T43" fmla="*/ 104 h 131"/>
                <a:gd name="T44" fmla="*/ 38 w 67"/>
                <a:gd name="T45" fmla="*/ 109 h 131"/>
                <a:gd name="T46" fmla="*/ 33 w 67"/>
                <a:gd name="T47" fmla="*/ 112 h 131"/>
                <a:gd name="T48" fmla="*/ 28 w 67"/>
                <a:gd name="T49" fmla="*/ 113 h 131"/>
                <a:gd name="T50" fmla="*/ 24 w 67"/>
                <a:gd name="T51" fmla="*/ 116 h 131"/>
                <a:gd name="T52" fmla="*/ 19 w 67"/>
                <a:gd name="T53" fmla="*/ 119 h 131"/>
                <a:gd name="T54" fmla="*/ 14 w 67"/>
                <a:gd name="T55" fmla="*/ 122 h 131"/>
                <a:gd name="T56" fmla="*/ 9 w 67"/>
                <a:gd name="T57" fmla="*/ 125 h 131"/>
                <a:gd name="T58" fmla="*/ 5 w 67"/>
                <a:gd name="T59" fmla="*/ 127 h 131"/>
                <a:gd name="T60" fmla="*/ 0 w 67"/>
                <a:gd name="T61" fmla="*/ 130 h 1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131"/>
                <a:gd name="T95" fmla="*/ 67 w 67"/>
                <a:gd name="T96" fmla="*/ 131 h 1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131">
                  <a:moveTo>
                    <a:pt x="66" y="0"/>
                  </a:moveTo>
                  <a:lnTo>
                    <a:pt x="66" y="5"/>
                  </a:lnTo>
                  <a:lnTo>
                    <a:pt x="63" y="9"/>
                  </a:lnTo>
                  <a:lnTo>
                    <a:pt x="61" y="14"/>
                  </a:lnTo>
                  <a:lnTo>
                    <a:pt x="58" y="18"/>
                  </a:lnTo>
                  <a:lnTo>
                    <a:pt x="55" y="23"/>
                  </a:lnTo>
                  <a:lnTo>
                    <a:pt x="52" y="28"/>
                  </a:lnTo>
                  <a:lnTo>
                    <a:pt x="46" y="34"/>
                  </a:lnTo>
                  <a:lnTo>
                    <a:pt x="41" y="40"/>
                  </a:lnTo>
                  <a:lnTo>
                    <a:pt x="38" y="44"/>
                  </a:lnTo>
                  <a:lnTo>
                    <a:pt x="38" y="49"/>
                  </a:lnTo>
                  <a:lnTo>
                    <a:pt x="38" y="54"/>
                  </a:lnTo>
                  <a:lnTo>
                    <a:pt x="38" y="58"/>
                  </a:lnTo>
                  <a:lnTo>
                    <a:pt x="39" y="63"/>
                  </a:lnTo>
                  <a:lnTo>
                    <a:pt x="42" y="67"/>
                  </a:lnTo>
                  <a:lnTo>
                    <a:pt x="46" y="73"/>
                  </a:lnTo>
                  <a:lnTo>
                    <a:pt x="47" y="80"/>
                  </a:lnTo>
                  <a:lnTo>
                    <a:pt x="47" y="84"/>
                  </a:lnTo>
                  <a:lnTo>
                    <a:pt x="49" y="89"/>
                  </a:lnTo>
                  <a:lnTo>
                    <a:pt x="49" y="95"/>
                  </a:lnTo>
                  <a:lnTo>
                    <a:pt x="46" y="99"/>
                  </a:lnTo>
                  <a:lnTo>
                    <a:pt x="42" y="104"/>
                  </a:lnTo>
                  <a:lnTo>
                    <a:pt x="38" y="109"/>
                  </a:lnTo>
                  <a:lnTo>
                    <a:pt x="33" y="112"/>
                  </a:lnTo>
                  <a:lnTo>
                    <a:pt x="28" y="113"/>
                  </a:lnTo>
                  <a:lnTo>
                    <a:pt x="24" y="116"/>
                  </a:lnTo>
                  <a:lnTo>
                    <a:pt x="19" y="119"/>
                  </a:lnTo>
                  <a:lnTo>
                    <a:pt x="14" y="122"/>
                  </a:lnTo>
                  <a:lnTo>
                    <a:pt x="9" y="125"/>
                  </a:lnTo>
                  <a:lnTo>
                    <a:pt x="5" y="127"/>
                  </a:lnTo>
                  <a:lnTo>
                    <a:pt x="0" y="13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8B352788-FA4F-FA49-9FB1-723A59F31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333"/>
              <a:ext cx="62" cy="164"/>
            </a:xfrm>
            <a:custGeom>
              <a:avLst/>
              <a:gdLst>
                <a:gd name="T0" fmla="*/ 53 w 62"/>
                <a:gd name="T1" fmla="*/ 163 h 164"/>
                <a:gd name="T2" fmla="*/ 61 w 62"/>
                <a:gd name="T3" fmla="*/ 163 h 164"/>
                <a:gd name="T4" fmla="*/ 57 w 62"/>
                <a:gd name="T5" fmla="*/ 157 h 164"/>
                <a:gd name="T6" fmla="*/ 53 w 62"/>
                <a:gd name="T7" fmla="*/ 151 h 164"/>
                <a:gd name="T8" fmla="*/ 48 w 62"/>
                <a:gd name="T9" fmla="*/ 143 h 164"/>
                <a:gd name="T10" fmla="*/ 40 w 62"/>
                <a:gd name="T11" fmla="*/ 134 h 164"/>
                <a:gd name="T12" fmla="*/ 34 w 62"/>
                <a:gd name="T13" fmla="*/ 128 h 164"/>
                <a:gd name="T14" fmla="*/ 29 w 62"/>
                <a:gd name="T15" fmla="*/ 122 h 164"/>
                <a:gd name="T16" fmla="*/ 21 w 62"/>
                <a:gd name="T17" fmla="*/ 116 h 164"/>
                <a:gd name="T18" fmla="*/ 15 w 62"/>
                <a:gd name="T19" fmla="*/ 114 h 164"/>
                <a:gd name="T20" fmla="*/ 8 w 62"/>
                <a:gd name="T21" fmla="*/ 110 h 164"/>
                <a:gd name="T22" fmla="*/ 2 w 62"/>
                <a:gd name="T23" fmla="*/ 106 h 164"/>
                <a:gd name="T24" fmla="*/ 0 w 62"/>
                <a:gd name="T25" fmla="*/ 100 h 164"/>
                <a:gd name="T26" fmla="*/ 0 w 62"/>
                <a:gd name="T27" fmla="*/ 94 h 164"/>
                <a:gd name="T28" fmla="*/ 0 w 62"/>
                <a:gd name="T29" fmla="*/ 88 h 164"/>
                <a:gd name="T30" fmla="*/ 0 w 62"/>
                <a:gd name="T31" fmla="*/ 82 h 164"/>
                <a:gd name="T32" fmla="*/ 0 w 62"/>
                <a:gd name="T33" fmla="*/ 73 h 164"/>
                <a:gd name="T34" fmla="*/ 0 w 62"/>
                <a:gd name="T35" fmla="*/ 67 h 164"/>
                <a:gd name="T36" fmla="*/ 0 w 62"/>
                <a:gd name="T37" fmla="*/ 57 h 164"/>
                <a:gd name="T38" fmla="*/ 0 w 62"/>
                <a:gd name="T39" fmla="*/ 51 h 164"/>
                <a:gd name="T40" fmla="*/ 0 w 62"/>
                <a:gd name="T41" fmla="*/ 45 h 164"/>
                <a:gd name="T42" fmla="*/ 0 w 62"/>
                <a:gd name="T43" fmla="*/ 39 h 164"/>
                <a:gd name="T44" fmla="*/ 0 w 62"/>
                <a:gd name="T45" fmla="*/ 33 h 164"/>
                <a:gd name="T46" fmla="*/ 0 w 62"/>
                <a:gd name="T47" fmla="*/ 26 h 164"/>
                <a:gd name="T48" fmla="*/ 0 w 62"/>
                <a:gd name="T49" fmla="*/ 20 h 164"/>
                <a:gd name="T50" fmla="*/ 2 w 62"/>
                <a:gd name="T51" fmla="*/ 14 h 164"/>
                <a:gd name="T52" fmla="*/ 6 w 62"/>
                <a:gd name="T53" fmla="*/ 8 h 164"/>
                <a:gd name="T54" fmla="*/ 8 w 62"/>
                <a:gd name="T55" fmla="*/ 2 h 164"/>
                <a:gd name="T56" fmla="*/ 15 w 62"/>
                <a:gd name="T57" fmla="*/ 0 h 1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2"/>
                <a:gd name="T88" fmla="*/ 0 h 164"/>
                <a:gd name="T89" fmla="*/ 62 w 62"/>
                <a:gd name="T90" fmla="*/ 164 h 1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2" h="164">
                  <a:moveTo>
                    <a:pt x="53" y="163"/>
                  </a:moveTo>
                  <a:lnTo>
                    <a:pt x="61" y="163"/>
                  </a:lnTo>
                  <a:lnTo>
                    <a:pt x="57" y="157"/>
                  </a:lnTo>
                  <a:lnTo>
                    <a:pt x="53" y="151"/>
                  </a:lnTo>
                  <a:lnTo>
                    <a:pt x="48" y="143"/>
                  </a:lnTo>
                  <a:lnTo>
                    <a:pt x="40" y="134"/>
                  </a:lnTo>
                  <a:lnTo>
                    <a:pt x="34" y="128"/>
                  </a:lnTo>
                  <a:lnTo>
                    <a:pt x="29" y="122"/>
                  </a:lnTo>
                  <a:lnTo>
                    <a:pt x="21" y="116"/>
                  </a:lnTo>
                  <a:lnTo>
                    <a:pt x="15" y="114"/>
                  </a:lnTo>
                  <a:lnTo>
                    <a:pt x="8" y="110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0" y="57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8"/>
                  </a:lnTo>
                  <a:lnTo>
                    <a:pt x="8" y="2"/>
                  </a:lnTo>
                  <a:lnTo>
                    <a:pt x="15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1B4A2266-DF42-594D-9021-B22A995BD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1359"/>
              <a:ext cx="86" cy="65"/>
            </a:xfrm>
            <a:custGeom>
              <a:avLst/>
              <a:gdLst>
                <a:gd name="T0" fmla="*/ 85 w 86"/>
                <a:gd name="T1" fmla="*/ 64 h 65"/>
                <a:gd name="T2" fmla="*/ 77 w 86"/>
                <a:gd name="T3" fmla="*/ 54 h 65"/>
                <a:gd name="T4" fmla="*/ 72 w 86"/>
                <a:gd name="T5" fmla="*/ 33 h 65"/>
                <a:gd name="T6" fmla="*/ 68 w 86"/>
                <a:gd name="T7" fmla="*/ 27 h 65"/>
                <a:gd name="T8" fmla="*/ 66 w 86"/>
                <a:gd name="T9" fmla="*/ 21 h 65"/>
                <a:gd name="T10" fmla="*/ 60 w 86"/>
                <a:gd name="T11" fmla="*/ 14 h 65"/>
                <a:gd name="T12" fmla="*/ 53 w 86"/>
                <a:gd name="T13" fmla="*/ 12 h 65"/>
                <a:gd name="T14" fmla="*/ 43 w 86"/>
                <a:gd name="T15" fmla="*/ 12 h 65"/>
                <a:gd name="T16" fmla="*/ 34 w 86"/>
                <a:gd name="T17" fmla="*/ 14 h 65"/>
                <a:gd name="T18" fmla="*/ 23 w 86"/>
                <a:gd name="T19" fmla="*/ 14 h 65"/>
                <a:gd name="T20" fmla="*/ 15 w 86"/>
                <a:gd name="T21" fmla="*/ 14 h 65"/>
                <a:gd name="T22" fmla="*/ 9 w 86"/>
                <a:gd name="T23" fmla="*/ 14 h 65"/>
                <a:gd name="T24" fmla="*/ 2 w 86"/>
                <a:gd name="T25" fmla="*/ 12 h 65"/>
                <a:gd name="T26" fmla="*/ 0 w 86"/>
                <a:gd name="T27" fmla="*/ 6 h 65"/>
                <a:gd name="T28" fmla="*/ 0 w 86"/>
                <a:gd name="T29" fmla="*/ 0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"/>
                <a:gd name="T46" fmla="*/ 0 h 65"/>
                <a:gd name="T47" fmla="*/ 86 w 86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" h="65">
                  <a:moveTo>
                    <a:pt x="85" y="64"/>
                  </a:moveTo>
                  <a:lnTo>
                    <a:pt x="77" y="54"/>
                  </a:lnTo>
                  <a:lnTo>
                    <a:pt x="72" y="33"/>
                  </a:lnTo>
                  <a:lnTo>
                    <a:pt x="68" y="27"/>
                  </a:lnTo>
                  <a:lnTo>
                    <a:pt x="66" y="21"/>
                  </a:lnTo>
                  <a:lnTo>
                    <a:pt x="60" y="14"/>
                  </a:lnTo>
                  <a:lnTo>
                    <a:pt x="53" y="12"/>
                  </a:lnTo>
                  <a:lnTo>
                    <a:pt x="43" y="12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1B2DD3F4-FEBF-AC40-8DBD-D362015B1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144"/>
              <a:ext cx="243" cy="206"/>
            </a:xfrm>
            <a:custGeom>
              <a:avLst/>
              <a:gdLst>
                <a:gd name="T0" fmla="*/ 242 w 243"/>
                <a:gd name="T1" fmla="*/ 205 h 206"/>
                <a:gd name="T2" fmla="*/ 234 w 243"/>
                <a:gd name="T3" fmla="*/ 199 h 206"/>
                <a:gd name="T4" fmla="*/ 234 w 243"/>
                <a:gd name="T5" fmla="*/ 191 h 206"/>
                <a:gd name="T6" fmla="*/ 234 w 243"/>
                <a:gd name="T7" fmla="*/ 182 h 206"/>
                <a:gd name="T8" fmla="*/ 234 w 243"/>
                <a:gd name="T9" fmla="*/ 162 h 206"/>
                <a:gd name="T10" fmla="*/ 231 w 243"/>
                <a:gd name="T11" fmla="*/ 156 h 206"/>
                <a:gd name="T12" fmla="*/ 231 w 243"/>
                <a:gd name="T13" fmla="*/ 150 h 206"/>
                <a:gd name="T14" fmla="*/ 225 w 243"/>
                <a:gd name="T15" fmla="*/ 141 h 206"/>
                <a:gd name="T16" fmla="*/ 215 w 243"/>
                <a:gd name="T17" fmla="*/ 135 h 206"/>
                <a:gd name="T18" fmla="*/ 206 w 243"/>
                <a:gd name="T19" fmla="*/ 129 h 206"/>
                <a:gd name="T20" fmla="*/ 200 w 243"/>
                <a:gd name="T21" fmla="*/ 129 h 206"/>
                <a:gd name="T22" fmla="*/ 194 w 243"/>
                <a:gd name="T23" fmla="*/ 127 h 206"/>
                <a:gd name="T24" fmla="*/ 187 w 243"/>
                <a:gd name="T25" fmla="*/ 127 h 206"/>
                <a:gd name="T26" fmla="*/ 181 w 243"/>
                <a:gd name="T27" fmla="*/ 127 h 206"/>
                <a:gd name="T28" fmla="*/ 173 w 243"/>
                <a:gd name="T29" fmla="*/ 127 h 206"/>
                <a:gd name="T30" fmla="*/ 166 w 243"/>
                <a:gd name="T31" fmla="*/ 127 h 206"/>
                <a:gd name="T32" fmla="*/ 160 w 243"/>
                <a:gd name="T33" fmla="*/ 127 h 206"/>
                <a:gd name="T34" fmla="*/ 154 w 243"/>
                <a:gd name="T35" fmla="*/ 123 h 206"/>
                <a:gd name="T36" fmla="*/ 145 w 243"/>
                <a:gd name="T37" fmla="*/ 117 h 206"/>
                <a:gd name="T38" fmla="*/ 139 w 243"/>
                <a:gd name="T39" fmla="*/ 113 h 206"/>
                <a:gd name="T40" fmla="*/ 130 w 243"/>
                <a:gd name="T41" fmla="*/ 109 h 206"/>
                <a:gd name="T42" fmla="*/ 126 w 243"/>
                <a:gd name="T43" fmla="*/ 103 h 206"/>
                <a:gd name="T44" fmla="*/ 120 w 243"/>
                <a:gd name="T45" fmla="*/ 94 h 206"/>
                <a:gd name="T46" fmla="*/ 116 w 243"/>
                <a:gd name="T47" fmla="*/ 86 h 206"/>
                <a:gd name="T48" fmla="*/ 109 w 243"/>
                <a:gd name="T49" fmla="*/ 80 h 206"/>
                <a:gd name="T50" fmla="*/ 107 w 243"/>
                <a:gd name="T51" fmla="*/ 72 h 206"/>
                <a:gd name="T52" fmla="*/ 105 w 243"/>
                <a:gd name="T53" fmla="*/ 66 h 206"/>
                <a:gd name="T54" fmla="*/ 101 w 243"/>
                <a:gd name="T55" fmla="*/ 57 h 206"/>
                <a:gd name="T56" fmla="*/ 93 w 243"/>
                <a:gd name="T57" fmla="*/ 51 h 206"/>
                <a:gd name="T58" fmla="*/ 88 w 243"/>
                <a:gd name="T59" fmla="*/ 45 h 206"/>
                <a:gd name="T60" fmla="*/ 82 w 243"/>
                <a:gd name="T61" fmla="*/ 43 h 206"/>
                <a:gd name="T62" fmla="*/ 82 w 243"/>
                <a:gd name="T63" fmla="*/ 37 h 206"/>
                <a:gd name="T64" fmla="*/ 82 w 243"/>
                <a:gd name="T65" fmla="*/ 29 h 206"/>
                <a:gd name="T66" fmla="*/ 80 w 243"/>
                <a:gd name="T67" fmla="*/ 23 h 206"/>
                <a:gd name="T68" fmla="*/ 74 w 243"/>
                <a:gd name="T69" fmla="*/ 12 h 206"/>
                <a:gd name="T70" fmla="*/ 67 w 243"/>
                <a:gd name="T71" fmla="*/ 4 h 206"/>
                <a:gd name="T72" fmla="*/ 61 w 243"/>
                <a:gd name="T73" fmla="*/ 0 h 206"/>
                <a:gd name="T74" fmla="*/ 55 w 243"/>
                <a:gd name="T75" fmla="*/ 0 h 206"/>
                <a:gd name="T76" fmla="*/ 48 w 243"/>
                <a:gd name="T77" fmla="*/ 0 h 206"/>
                <a:gd name="T78" fmla="*/ 42 w 243"/>
                <a:gd name="T79" fmla="*/ 0 h 206"/>
                <a:gd name="T80" fmla="*/ 34 w 243"/>
                <a:gd name="T81" fmla="*/ 0 h 206"/>
                <a:gd name="T82" fmla="*/ 25 w 243"/>
                <a:gd name="T83" fmla="*/ 4 h 206"/>
                <a:gd name="T84" fmla="*/ 19 w 243"/>
                <a:gd name="T85" fmla="*/ 10 h 206"/>
                <a:gd name="T86" fmla="*/ 13 w 243"/>
                <a:gd name="T87" fmla="*/ 14 h 206"/>
                <a:gd name="T88" fmla="*/ 6 w 243"/>
                <a:gd name="T89" fmla="*/ 16 h 206"/>
                <a:gd name="T90" fmla="*/ 0 w 243"/>
                <a:gd name="T91" fmla="*/ 16 h 20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3"/>
                <a:gd name="T139" fmla="*/ 0 h 206"/>
                <a:gd name="T140" fmla="*/ 243 w 243"/>
                <a:gd name="T141" fmla="*/ 206 h 20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3" h="206">
                  <a:moveTo>
                    <a:pt x="242" y="205"/>
                  </a:moveTo>
                  <a:lnTo>
                    <a:pt x="234" y="199"/>
                  </a:lnTo>
                  <a:lnTo>
                    <a:pt x="234" y="191"/>
                  </a:lnTo>
                  <a:lnTo>
                    <a:pt x="234" y="182"/>
                  </a:lnTo>
                  <a:lnTo>
                    <a:pt x="234" y="162"/>
                  </a:lnTo>
                  <a:lnTo>
                    <a:pt x="231" y="156"/>
                  </a:lnTo>
                  <a:lnTo>
                    <a:pt x="231" y="150"/>
                  </a:lnTo>
                  <a:lnTo>
                    <a:pt x="225" y="141"/>
                  </a:lnTo>
                  <a:lnTo>
                    <a:pt x="215" y="135"/>
                  </a:lnTo>
                  <a:lnTo>
                    <a:pt x="206" y="129"/>
                  </a:lnTo>
                  <a:lnTo>
                    <a:pt x="200" y="129"/>
                  </a:lnTo>
                  <a:lnTo>
                    <a:pt x="194" y="127"/>
                  </a:lnTo>
                  <a:lnTo>
                    <a:pt x="187" y="127"/>
                  </a:lnTo>
                  <a:lnTo>
                    <a:pt x="181" y="127"/>
                  </a:lnTo>
                  <a:lnTo>
                    <a:pt x="173" y="127"/>
                  </a:lnTo>
                  <a:lnTo>
                    <a:pt x="166" y="127"/>
                  </a:lnTo>
                  <a:lnTo>
                    <a:pt x="160" y="127"/>
                  </a:lnTo>
                  <a:lnTo>
                    <a:pt x="154" y="123"/>
                  </a:lnTo>
                  <a:lnTo>
                    <a:pt x="145" y="117"/>
                  </a:lnTo>
                  <a:lnTo>
                    <a:pt x="139" y="113"/>
                  </a:lnTo>
                  <a:lnTo>
                    <a:pt x="130" y="109"/>
                  </a:lnTo>
                  <a:lnTo>
                    <a:pt x="126" y="103"/>
                  </a:lnTo>
                  <a:lnTo>
                    <a:pt x="120" y="94"/>
                  </a:lnTo>
                  <a:lnTo>
                    <a:pt x="116" y="86"/>
                  </a:lnTo>
                  <a:lnTo>
                    <a:pt x="109" y="80"/>
                  </a:lnTo>
                  <a:lnTo>
                    <a:pt x="107" y="72"/>
                  </a:lnTo>
                  <a:lnTo>
                    <a:pt x="105" y="66"/>
                  </a:lnTo>
                  <a:lnTo>
                    <a:pt x="101" y="57"/>
                  </a:lnTo>
                  <a:lnTo>
                    <a:pt x="93" y="51"/>
                  </a:lnTo>
                  <a:lnTo>
                    <a:pt x="88" y="45"/>
                  </a:lnTo>
                  <a:lnTo>
                    <a:pt x="82" y="43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3"/>
                  </a:lnTo>
                  <a:lnTo>
                    <a:pt x="74" y="12"/>
                  </a:lnTo>
                  <a:lnTo>
                    <a:pt x="67" y="4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4"/>
                  </a:lnTo>
                  <a:lnTo>
                    <a:pt x="19" y="10"/>
                  </a:lnTo>
                  <a:lnTo>
                    <a:pt x="13" y="14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984B4352-1F5C-DE41-A1DF-6DAC3D3D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" y="1183"/>
              <a:ext cx="39" cy="93"/>
            </a:xfrm>
            <a:custGeom>
              <a:avLst/>
              <a:gdLst>
                <a:gd name="T0" fmla="*/ 38 w 39"/>
                <a:gd name="T1" fmla="*/ 92 h 93"/>
                <a:gd name="T2" fmla="*/ 30 w 39"/>
                <a:gd name="T3" fmla="*/ 88 h 93"/>
                <a:gd name="T4" fmla="*/ 19 w 39"/>
                <a:gd name="T5" fmla="*/ 80 h 93"/>
                <a:gd name="T6" fmla="*/ 13 w 39"/>
                <a:gd name="T7" fmla="*/ 76 h 93"/>
                <a:gd name="T8" fmla="*/ 8 w 39"/>
                <a:gd name="T9" fmla="*/ 67 h 93"/>
                <a:gd name="T10" fmla="*/ 8 w 39"/>
                <a:gd name="T11" fmla="*/ 59 h 93"/>
                <a:gd name="T12" fmla="*/ 8 w 39"/>
                <a:gd name="T13" fmla="*/ 51 h 93"/>
                <a:gd name="T14" fmla="*/ 11 w 39"/>
                <a:gd name="T15" fmla="*/ 43 h 93"/>
                <a:gd name="T16" fmla="*/ 13 w 39"/>
                <a:gd name="T17" fmla="*/ 35 h 93"/>
                <a:gd name="T18" fmla="*/ 13 w 39"/>
                <a:gd name="T19" fmla="*/ 29 h 93"/>
                <a:gd name="T20" fmla="*/ 13 w 39"/>
                <a:gd name="T21" fmla="*/ 22 h 93"/>
                <a:gd name="T22" fmla="*/ 13 w 39"/>
                <a:gd name="T23" fmla="*/ 16 h 93"/>
                <a:gd name="T24" fmla="*/ 6 w 39"/>
                <a:gd name="T25" fmla="*/ 12 h 93"/>
                <a:gd name="T26" fmla="*/ 0 w 39"/>
                <a:gd name="T27" fmla="*/ 6 h 93"/>
                <a:gd name="T28" fmla="*/ 0 w 39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93"/>
                <a:gd name="T47" fmla="*/ 39 w 39"/>
                <a:gd name="T48" fmla="*/ 93 h 9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93">
                  <a:moveTo>
                    <a:pt x="38" y="92"/>
                  </a:moveTo>
                  <a:lnTo>
                    <a:pt x="30" y="88"/>
                  </a:lnTo>
                  <a:lnTo>
                    <a:pt x="19" y="80"/>
                  </a:lnTo>
                  <a:lnTo>
                    <a:pt x="13" y="76"/>
                  </a:lnTo>
                  <a:lnTo>
                    <a:pt x="8" y="67"/>
                  </a:lnTo>
                  <a:lnTo>
                    <a:pt x="8" y="59"/>
                  </a:lnTo>
                  <a:lnTo>
                    <a:pt x="8" y="51"/>
                  </a:lnTo>
                  <a:lnTo>
                    <a:pt x="11" y="43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3113CF2F-58E0-5441-B085-10D289F6A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" y="1177"/>
              <a:ext cx="117" cy="71"/>
            </a:xfrm>
            <a:custGeom>
              <a:avLst/>
              <a:gdLst>
                <a:gd name="T0" fmla="*/ 116 w 117"/>
                <a:gd name="T1" fmla="*/ 0 h 71"/>
                <a:gd name="T2" fmla="*/ 108 w 117"/>
                <a:gd name="T3" fmla="*/ 12 h 71"/>
                <a:gd name="T4" fmla="*/ 101 w 117"/>
                <a:gd name="T5" fmla="*/ 19 h 71"/>
                <a:gd name="T6" fmla="*/ 95 w 117"/>
                <a:gd name="T7" fmla="*/ 27 h 71"/>
                <a:gd name="T8" fmla="*/ 89 w 117"/>
                <a:gd name="T9" fmla="*/ 31 h 71"/>
                <a:gd name="T10" fmla="*/ 80 w 117"/>
                <a:gd name="T11" fmla="*/ 35 h 71"/>
                <a:gd name="T12" fmla="*/ 74 w 117"/>
                <a:gd name="T13" fmla="*/ 37 h 71"/>
                <a:gd name="T14" fmla="*/ 65 w 117"/>
                <a:gd name="T15" fmla="*/ 41 h 71"/>
                <a:gd name="T16" fmla="*/ 57 w 117"/>
                <a:gd name="T17" fmla="*/ 43 h 71"/>
                <a:gd name="T18" fmla="*/ 51 w 117"/>
                <a:gd name="T19" fmla="*/ 43 h 71"/>
                <a:gd name="T20" fmla="*/ 42 w 117"/>
                <a:gd name="T21" fmla="*/ 43 h 71"/>
                <a:gd name="T22" fmla="*/ 34 w 117"/>
                <a:gd name="T23" fmla="*/ 43 h 71"/>
                <a:gd name="T24" fmla="*/ 27 w 117"/>
                <a:gd name="T25" fmla="*/ 43 h 71"/>
                <a:gd name="T26" fmla="*/ 21 w 117"/>
                <a:gd name="T27" fmla="*/ 41 h 71"/>
                <a:gd name="T28" fmla="*/ 15 w 117"/>
                <a:gd name="T29" fmla="*/ 39 h 71"/>
                <a:gd name="T30" fmla="*/ 15 w 117"/>
                <a:gd name="T31" fmla="*/ 45 h 71"/>
                <a:gd name="T32" fmla="*/ 15 w 117"/>
                <a:gd name="T33" fmla="*/ 51 h 71"/>
                <a:gd name="T34" fmla="*/ 11 w 117"/>
                <a:gd name="T35" fmla="*/ 58 h 71"/>
                <a:gd name="T36" fmla="*/ 6 w 117"/>
                <a:gd name="T37" fmla="*/ 66 h 71"/>
                <a:gd name="T38" fmla="*/ 0 w 117"/>
                <a:gd name="T39" fmla="*/ 70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7"/>
                <a:gd name="T61" fmla="*/ 0 h 71"/>
                <a:gd name="T62" fmla="*/ 117 w 117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7" h="71">
                  <a:moveTo>
                    <a:pt x="116" y="0"/>
                  </a:moveTo>
                  <a:lnTo>
                    <a:pt x="108" y="12"/>
                  </a:lnTo>
                  <a:lnTo>
                    <a:pt x="101" y="19"/>
                  </a:lnTo>
                  <a:lnTo>
                    <a:pt x="95" y="27"/>
                  </a:lnTo>
                  <a:lnTo>
                    <a:pt x="89" y="31"/>
                  </a:lnTo>
                  <a:lnTo>
                    <a:pt x="80" y="35"/>
                  </a:lnTo>
                  <a:lnTo>
                    <a:pt x="74" y="37"/>
                  </a:lnTo>
                  <a:lnTo>
                    <a:pt x="65" y="41"/>
                  </a:lnTo>
                  <a:lnTo>
                    <a:pt x="57" y="43"/>
                  </a:lnTo>
                  <a:lnTo>
                    <a:pt x="51" y="43"/>
                  </a:lnTo>
                  <a:lnTo>
                    <a:pt x="42" y="43"/>
                  </a:lnTo>
                  <a:lnTo>
                    <a:pt x="34" y="43"/>
                  </a:lnTo>
                  <a:lnTo>
                    <a:pt x="27" y="43"/>
                  </a:lnTo>
                  <a:lnTo>
                    <a:pt x="21" y="41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5" y="51"/>
                  </a:lnTo>
                  <a:lnTo>
                    <a:pt x="11" y="58"/>
                  </a:lnTo>
                  <a:lnTo>
                    <a:pt x="6" y="66"/>
                  </a:lnTo>
                  <a:lnTo>
                    <a:pt x="0" y="7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365F2A89-E5F7-E048-A1EF-E2A6AFBC0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" y="944"/>
              <a:ext cx="304" cy="234"/>
            </a:xfrm>
            <a:custGeom>
              <a:avLst/>
              <a:gdLst>
                <a:gd name="T0" fmla="*/ 303 w 304"/>
                <a:gd name="T1" fmla="*/ 233 h 234"/>
                <a:gd name="T2" fmla="*/ 299 w 304"/>
                <a:gd name="T3" fmla="*/ 227 h 234"/>
                <a:gd name="T4" fmla="*/ 297 w 304"/>
                <a:gd name="T5" fmla="*/ 219 h 234"/>
                <a:gd name="T6" fmla="*/ 295 w 304"/>
                <a:gd name="T7" fmla="*/ 211 h 234"/>
                <a:gd name="T8" fmla="*/ 295 w 304"/>
                <a:gd name="T9" fmla="*/ 204 h 234"/>
                <a:gd name="T10" fmla="*/ 295 w 304"/>
                <a:gd name="T11" fmla="*/ 196 h 234"/>
                <a:gd name="T12" fmla="*/ 295 w 304"/>
                <a:gd name="T13" fmla="*/ 188 h 234"/>
                <a:gd name="T14" fmla="*/ 292 w 304"/>
                <a:gd name="T15" fmla="*/ 182 h 234"/>
                <a:gd name="T16" fmla="*/ 288 w 304"/>
                <a:gd name="T17" fmla="*/ 176 h 234"/>
                <a:gd name="T18" fmla="*/ 280 w 304"/>
                <a:gd name="T19" fmla="*/ 170 h 234"/>
                <a:gd name="T20" fmla="*/ 271 w 304"/>
                <a:gd name="T21" fmla="*/ 166 h 234"/>
                <a:gd name="T22" fmla="*/ 263 w 304"/>
                <a:gd name="T23" fmla="*/ 161 h 234"/>
                <a:gd name="T24" fmla="*/ 253 w 304"/>
                <a:gd name="T25" fmla="*/ 161 h 234"/>
                <a:gd name="T26" fmla="*/ 246 w 304"/>
                <a:gd name="T27" fmla="*/ 161 h 234"/>
                <a:gd name="T28" fmla="*/ 240 w 304"/>
                <a:gd name="T29" fmla="*/ 161 h 234"/>
                <a:gd name="T30" fmla="*/ 234 w 304"/>
                <a:gd name="T31" fmla="*/ 161 h 234"/>
                <a:gd name="T32" fmla="*/ 223 w 304"/>
                <a:gd name="T33" fmla="*/ 161 h 234"/>
                <a:gd name="T34" fmla="*/ 217 w 304"/>
                <a:gd name="T35" fmla="*/ 161 h 234"/>
                <a:gd name="T36" fmla="*/ 208 w 304"/>
                <a:gd name="T37" fmla="*/ 161 h 234"/>
                <a:gd name="T38" fmla="*/ 200 w 304"/>
                <a:gd name="T39" fmla="*/ 159 h 234"/>
                <a:gd name="T40" fmla="*/ 194 w 304"/>
                <a:gd name="T41" fmla="*/ 157 h 234"/>
                <a:gd name="T42" fmla="*/ 185 w 304"/>
                <a:gd name="T43" fmla="*/ 155 h 234"/>
                <a:gd name="T44" fmla="*/ 179 w 304"/>
                <a:gd name="T45" fmla="*/ 147 h 234"/>
                <a:gd name="T46" fmla="*/ 173 w 304"/>
                <a:gd name="T47" fmla="*/ 141 h 234"/>
                <a:gd name="T48" fmla="*/ 170 w 304"/>
                <a:gd name="T49" fmla="*/ 135 h 234"/>
                <a:gd name="T50" fmla="*/ 170 w 304"/>
                <a:gd name="T51" fmla="*/ 129 h 234"/>
                <a:gd name="T52" fmla="*/ 170 w 304"/>
                <a:gd name="T53" fmla="*/ 123 h 234"/>
                <a:gd name="T54" fmla="*/ 168 w 304"/>
                <a:gd name="T55" fmla="*/ 117 h 234"/>
                <a:gd name="T56" fmla="*/ 166 w 304"/>
                <a:gd name="T57" fmla="*/ 110 h 234"/>
                <a:gd name="T58" fmla="*/ 166 w 304"/>
                <a:gd name="T59" fmla="*/ 104 h 234"/>
                <a:gd name="T60" fmla="*/ 162 w 304"/>
                <a:gd name="T61" fmla="*/ 96 h 234"/>
                <a:gd name="T62" fmla="*/ 158 w 304"/>
                <a:gd name="T63" fmla="*/ 90 h 234"/>
                <a:gd name="T64" fmla="*/ 158 w 304"/>
                <a:gd name="T65" fmla="*/ 84 h 234"/>
                <a:gd name="T66" fmla="*/ 154 w 304"/>
                <a:gd name="T67" fmla="*/ 78 h 234"/>
                <a:gd name="T68" fmla="*/ 145 w 304"/>
                <a:gd name="T69" fmla="*/ 74 h 234"/>
                <a:gd name="T70" fmla="*/ 139 w 304"/>
                <a:gd name="T71" fmla="*/ 72 h 234"/>
                <a:gd name="T72" fmla="*/ 133 w 304"/>
                <a:gd name="T73" fmla="*/ 67 h 234"/>
                <a:gd name="T74" fmla="*/ 126 w 304"/>
                <a:gd name="T75" fmla="*/ 67 h 234"/>
                <a:gd name="T76" fmla="*/ 120 w 304"/>
                <a:gd name="T77" fmla="*/ 65 h 234"/>
                <a:gd name="T78" fmla="*/ 114 w 304"/>
                <a:gd name="T79" fmla="*/ 61 h 234"/>
                <a:gd name="T80" fmla="*/ 107 w 304"/>
                <a:gd name="T81" fmla="*/ 59 h 234"/>
                <a:gd name="T82" fmla="*/ 105 w 304"/>
                <a:gd name="T83" fmla="*/ 53 h 234"/>
                <a:gd name="T84" fmla="*/ 105 w 304"/>
                <a:gd name="T85" fmla="*/ 45 h 234"/>
                <a:gd name="T86" fmla="*/ 105 w 304"/>
                <a:gd name="T87" fmla="*/ 39 h 234"/>
                <a:gd name="T88" fmla="*/ 105 w 304"/>
                <a:gd name="T89" fmla="*/ 33 h 234"/>
                <a:gd name="T90" fmla="*/ 105 w 304"/>
                <a:gd name="T91" fmla="*/ 27 h 234"/>
                <a:gd name="T92" fmla="*/ 105 w 304"/>
                <a:gd name="T93" fmla="*/ 18 h 234"/>
                <a:gd name="T94" fmla="*/ 105 w 304"/>
                <a:gd name="T95" fmla="*/ 12 h 234"/>
                <a:gd name="T96" fmla="*/ 105 w 304"/>
                <a:gd name="T97" fmla="*/ 6 h 234"/>
                <a:gd name="T98" fmla="*/ 99 w 304"/>
                <a:gd name="T99" fmla="*/ 2 h 234"/>
                <a:gd name="T100" fmla="*/ 90 w 304"/>
                <a:gd name="T101" fmla="*/ 0 h 234"/>
                <a:gd name="T102" fmla="*/ 80 w 304"/>
                <a:gd name="T103" fmla="*/ 0 h 234"/>
                <a:gd name="T104" fmla="*/ 69 w 304"/>
                <a:gd name="T105" fmla="*/ 0 h 234"/>
                <a:gd name="T106" fmla="*/ 63 w 304"/>
                <a:gd name="T107" fmla="*/ 0 h 234"/>
                <a:gd name="T108" fmla="*/ 55 w 304"/>
                <a:gd name="T109" fmla="*/ 0 h 234"/>
                <a:gd name="T110" fmla="*/ 48 w 304"/>
                <a:gd name="T111" fmla="*/ 0 h 234"/>
                <a:gd name="T112" fmla="*/ 40 w 304"/>
                <a:gd name="T113" fmla="*/ 0 h 234"/>
                <a:gd name="T114" fmla="*/ 29 w 304"/>
                <a:gd name="T115" fmla="*/ 4 h 234"/>
                <a:gd name="T116" fmla="*/ 21 w 304"/>
                <a:gd name="T117" fmla="*/ 6 h 234"/>
                <a:gd name="T118" fmla="*/ 15 w 304"/>
                <a:gd name="T119" fmla="*/ 8 h 234"/>
                <a:gd name="T120" fmla="*/ 6 w 304"/>
                <a:gd name="T121" fmla="*/ 10 h 234"/>
                <a:gd name="T122" fmla="*/ 0 w 304"/>
                <a:gd name="T123" fmla="*/ 10 h 2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4"/>
                <a:gd name="T187" fmla="*/ 0 h 234"/>
                <a:gd name="T188" fmla="*/ 304 w 304"/>
                <a:gd name="T189" fmla="*/ 234 h 2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4" h="234">
                  <a:moveTo>
                    <a:pt x="303" y="233"/>
                  </a:moveTo>
                  <a:lnTo>
                    <a:pt x="299" y="227"/>
                  </a:lnTo>
                  <a:lnTo>
                    <a:pt x="297" y="219"/>
                  </a:lnTo>
                  <a:lnTo>
                    <a:pt x="295" y="211"/>
                  </a:lnTo>
                  <a:lnTo>
                    <a:pt x="295" y="204"/>
                  </a:lnTo>
                  <a:lnTo>
                    <a:pt x="295" y="196"/>
                  </a:lnTo>
                  <a:lnTo>
                    <a:pt x="295" y="188"/>
                  </a:lnTo>
                  <a:lnTo>
                    <a:pt x="292" y="182"/>
                  </a:lnTo>
                  <a:lnTo>
                    <a:pt x="288" y="176"/>
                  </a:lnTo>
                  <a:lnTo>
                    <a:pt x="280" y="170"/>
                  </a:lnTo>
                  <a:lnTo>
                    <a:pt x="271" y="166"/>
                  </a:lnTo>
                  <a:lnTo>
                    <a:pt x="263" y="161"/>
                  </a:lnTo>
                  <a:lnTo>
                    <a:pt x="253" y="161"/>
                  </a:lnTo>
                  <a:lnTo>
                    <a:pt x="246" y="161"/>
                  </a:lnTo>
                  <a:lnTo>
                    <a:pt x="240" y="161"/>
                  </a:lnTo>
                  <a:lnTo>
                    <a:pt x="234" y="161"/>
                  </a:lnTo>
                  <a:lnTo>
                    <a:pt x="223" y="161"/>
                  </a:lnTo>
                  <a:lnTo>
                    <a:pt x="217" y="161"/>
                  </a:lnTo>
                  <a:lnTo>
                    <a:pt x="208" y="161"/>
                  </a:lnTo>
                  <a:lnTo>
                    <a:pt x="200" y="159"/>
                  </a:lnTo>
                  <a:lnTo>
                    <a:pt x="194" y="157"/>
                  </a:lnTo>
                  <a:lnTo>
                    <a:pt x="185" y="155"/>
                  </a:lnTo>
                  <a:lnTo>
                    <a:pt x="179" y="147"/>
                  </a:lnTo>
                  <a:lnTo>
                    <a:pt x="173" y="141"/>
                  </a:lnTo>
                  <a:lnTo>
                    <a:pt x="170" y="135"/>
                  </a:lnTo>
                  <a:lnTo>
                    <a:pt x="170" y="129"/>
                  </a:lnTo>
                  <a:lnTo>
                    <a:pt x="170" y="123"/>
                  </a:lnTo>
                  <a:lnTo>
                    <a:pt x="168" y="117"/>
                  </a:lnTo>
                  <a:lnTo>
                    <a:pt x="166" y="110"/>
                  </a:lnTo>
                  <a:lnTo>
                    <a:pt x="166" y="104"/>
                  </a:lnTo>
                  <a:lnTo>
                    <a:pt x="162" y="96"/>
                  </a:lnTo>
                  <a:lnTo>
                    <a:pt x="158" y="90"/>
                  </a:lnTo>
                  <a:lnTo>
                    <a:pt x="158" y="84"/>
                  </a:lnTo>
                  <a:lnTo>
                    <a:pt x="154" y="78"/>
                  </a:lnTo>
                  <a:lnTo>
                    <a:pt x="145" y="74"/>
                  </a:lnTo>
                  <a:lnTo>
                    <a:pt x="139" y="72"/>
                  </a:lnTo>
                  <a:lnTo>
                    <a:pt x="133" y="67"/>
                  </a:lnTo>
                  <a:lnTo>
                    <a:pt x="126" y="67"/>
                  </a:lnTo>
                  <a:lnTo>
                    <a:pt x="120" y="65"/>
                  </a:lnTo>
                  <a:lnTo>
                    <a:pt x="114" y="61"/>
                  </a:lnTo>
                  <a:lnTo>
                    <a:pt x="107" y="59"/>
                  </a:lnTo>
                  <a:lnTo>
                    <a:pt x="105" y="53"/>
                  </a:lnTo>
                  <a:lnTo>
                    <a:pt x="105" y="45"/>
                  </a:lnTo>
                  <a:lnTo>
                    <a:pt x="105" y="39"/>
                  </a:lnTo>
                  <a:lnTo>
                    <a:pt x="105" y="33"/>
                  </a:lnTo>
                  <a:lnTo>
                    <a:pt x="105" y="27"/>
                  </a:lnTo>
                  <a:lnTo>
                    <a:pt x="105" y="18"/>
                  </a:lnTo>
                  <a:lnTo>
                    <a:pt x="105" y="12"/>
                  </a:lnTo>
                  <a:lnTo>
                    <a:pt x="105" y="6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9" y="4"/>
                  </a:lnTo>
                  <a:lnTo>
                    <a:pt x="21" y="6"/>
                  </a:lnTo>
                  <a:lnTo>
                    <a:pt x="15" y="8"/>
                  </a:lnTo>
                  <a:lnTo>
                    <a:pt x="6" y="10"/>
                  </a:lnTo>
                  <a:lnTo>
                    <a:pt x="0" y="1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147E54FF-2471-E54B-96CC-AA6BBF20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091"/>
              <a:ext cx="180" cy="24"/>
            </a:xfrm>
            <a:custGeom>
              <a:avLst/>
              <a:gdLst>
                <a:gd name="T0" fmla="*/ 179 w 180"/>
                <a:gd name="T1" fmla="*/ 13 h 24"/>
                <a:gd name="T2" fmla="*/ 173 w 180"/>
                <a:gd name="T3" fmla="*/ 17 h 24"/>
                <a:gd name="T4" fmla="*/ 164 w 180"/>
                <a:gd name="T5" fmla="*/ 19 h 24"/>
                <a:gd name="T6" fmla="*/ 158 w 180"/>
                <a:gd name="T7" fmla="*/ 23 h 24"/>
                <a:gd name="T8" fmla="*/ 152 w 180"/>
                <a:gd name="T9" fmla="*/ 23 h 24"/>
                <a:gd name="T10" fmla="*/ 145 w 180"/>
                <a:gd name="T11" fmla="*/ 23 h 24"/>
                <a:gd name="T12" fmla="*/ 139 w 180"/>
                <a:gd name="T13" fmla="*/ 23 h 24"/>
                <a:gd name="T14" fmla="*/ 131 w 180"/>
                <a:gd name="T15" fmla="*/ 23 h 24"/>
                <a:gd name="T16" fmla="*/ 124 w 180"/>
                <a:gd name="T17" fmla="*/ 17 h 24"/>
                <a:gd name="T18" fmla="*/ 118 w 180"/>
                <a:gd name="T19" fmla="*/ 13 h 24"/>
                <a:gd name="T20" fmla="*/ 112 w 180"/>
                <a:gd name="T21" fmla="*/ 6 h 24"/>
                <a:gd name="T22" fmla="*/ 103 w 180"/>
                <a:gd name="T23" fmla="*/ 4 h 24"/>
                <a:gd name="T24" fmla="*/ 93 w 180"/>
                <a:gd name="T25" fmla="*/ 4 h 24"/>
                <a:gd name="T26" fmla="*/ 84 w 180"/>
                <a:gd name="T27" fmla="*/ 4 h 24"/>
                <a:gd name="T28" fmla="*/ 76 w 180"/>
                <a:gd name="T29" fmla="*/ 4 h 24"/>
                <a:gd name="T30" fmla="*/ 67 w 180"/>
                <a:gd name="T31" fmla="*/ 6 h 24"/>
                <a:gd name="T32" fmla="*/ 61 w 180"/>
                <a:gd name="T33" fmla="*/ 10 h 24"/>
                <a:gd name="T34" fmla="*/ 53 w 180"/>
                <a:gd name="T35" fmla="*/ 15 h 24"/>
                <a:gd name="T36" fmla="*/ 44 w 180"/>
                <a:gd name="T37" fmla="*/ 17 h 24"/>
                <a:gd name="T38" fmla="*/ 36 w 180"/>
                <a:gd name="T39" fmla="*/ 19 h 24"/>
                <a:gd name="T40" fmla="*/ 29 w 180"/>
                <a:gd name="T41" fmla="*/ 19 h 24"/>
                <a:gd name="T42" fmla="*/ 23 w 180"/>
                <a:gd name="T43" fmla="*/ 19 h 24"/>
                <a:gd name="T44" fmla="*/ 15 w 180"/>
                <a:gd name="T45" fmla="*/ 15 h 24"/>
                <a:gd name="T46" fmla="*/ 6 w 180"/>
                <a:gd name="T47" fmla="*/ 8 h 24"/>
                <a:gd name="T48" fmla="*/ 0 w 180"/>
                <a:gd name="T49" fmla="*/ 0 h 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24"/>
                <a:gd name="T77" fmla="*/ 180 w 180"/>
                <a:gd name="T78" fmla="*/ 24 h 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24">
                  <a:moveTo>
                    <a:pt x="179" y="13"/>
                  </a:moveTo>
                  <a:lnTo>
                    <a:pt x="173" y="17"/>
                  </a:lnTo>
                  <a:lnTo>
                    <a:pt x="164" y="19"/>
                  </a:lnTo>
                  <a:lnTo>
                    <a:pt x="158" y="23"/>
                  </a:lnTo>
                  <a:lnTo>
                    <a:pt x="152" y="23"/>
                  </a:lnTo>
                  <a:lnTo>
                    <a:pt x="145" y="23"/>
                  </a:lnTo>
                  <a:lnTo>
                    <a:pt x="139" y="23"/>
                  </a:lnTo>
                  <a:lnTo>
                    <a:pt x="131" y="23"/>
                  </a:lnTo>
                  <a:lnTo>
                    <a:pt x="124" y="17"/>
                  </a:lnTo>
                  <a:lnTo>
                    <a:pt x="118" y="13"/>
                  </a:lnTo>
                  <a:lnTo>
                    <a:pt x="112" y="6"/>
                  </a:lnTo>
                  <a:lnTo>
                    <a:pt x="103" y="4"/>
                  </a:lnTo>
                  <a:lnTo>
                    <a:pt x="93" y="4"/>
                  </a:lnTo>
                  <a:lnTo>
                    <a:pt x="84" y="4"/>
                  </a:lnTo>
                  <a:lnTo>
                    <a:pt x="76" y="4"/>
                  </a:lnTo>
                  <a:lnTo>
                    <a:pt x="67" y="6"/>
                  </a:lnTo>
                  <a:lnTo>
                    <a:pt x="61" y="10"/>
                  </a:lnTo>
                  <a:lnTo>
                    <a:pt x="53" y="15"/>
                  </a:lnTo>
                  <a:lnTo>
                    <a:pt x="44" y="17"/>
                  </a:lnTo>
                  <a:lnTo>
                    <a:pt x="36" y="19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15" y="15"/>
                  </a:lnTo>
                  <a:lnTo>
                    <a:pt x="6" y="8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B96E2132-2F4F-DE4F-B19C-956E46ADA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921"/>
              <a:ext cx="34" cy="93"/>
            </a:xfrm>
            <a:custGeom>
              <a:avLst/>
              <a:gdLst>
                <a:gd name="T0" fmla="*/ 33 w 34"/>
                <a:gd name="T1" fmla="*/ 84 h 93"/>
                <a:gd name="T2" fmla="*/ 27 w 34"/>
                <a:gd name="T3" fmla="*/ 92 h 93"/>
                <a:gd name="T4" fmla="*/ 27 w 34"/>
                <a:gd name="T5" fmla="*/ 86 h 93"/>
                <a:gd name="T6" fmla="*/ 27 w 34"/>
                <a:gd name="T7" fmla="*/ 78 h 93"/>
                <a:gd name="T8" fmla="*/ 27 w 34"/>
                <a:gd name="T9" fmla="*/ 57 h 93"/>
                <a:gd name="T10" fmla="*/ 27 w 34"/>
                <a:gd name="T11" fmla="*/ 49 h 93"/>
                <a:gd name="T12" fmla="*/ 29 w 34"/>
                <a:gd name="T13" fmla="*/ 41 h 93"/>
                <a:gd name="T14" fmla="*/ 31 w 34"/>
                <a:gd name="T15" fmla="*/ 35 h 93"/>
                <a:gd name="T16" fmla="*/ 31 w 34"/>
                <a:gd name="T17" fmla="*/ 27 h 93"/>
                <a:gd name="T18" fmla="*/ 31 w 34"/>
                <a:gd name="T19" fmla="*/ 16 h 93"/>
                <a:gd name="T20" fmla="*/ 31 w 34"/>
                <a:gd name="T21" fmla="*/ 10 h 93"/>
                <a:gd name="T22" fmla="*/ 25 w 34"/>
                <a:gd name="T23" fmla="*/ 6 h 93"/>
                <a:gd name="T24" fmla="*/ 19 w 34"/>
                <a:gd name="T25" fmla="*/ 2 h 93"/>
                <a:gd name="T26" fmla="*/ 12 w 34"/>
                <a:gd name="T27" fmla="*/ 0 h 93"/>
                <a:gd name="T28" fmla="*/ 6 w 34"/>
                <a:gd name="T29" fmla="*/ 0 h 93"/>
                <a:gd name="T30" fmla="*/ 0 w 34"/>
                <a:gd name="T31" fmla="*/ 0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"/>
                <a:gd name="T49" fmla="*/ 0 h 93"/>
                <a:gd name="T50" fmla="*/ 34 w 34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" h="93">
                  <a:moveTo>
                    <a:pt x="33" y="84"/>
                  </a:moveTo>
                  <a:lnTo>
                    <a:pt x="27" y="92"/>
                  </a:lnTo>
                  <a:lnTo>
                    <a:pt x="27" y="86"/>
                  </a:lnTo>
                  <a:lnTo>
                    <a:pt x="27" y="78"/>
                  </a:lnTo>
                  <a:lnTo>
                    <a:pt x="27" y="57"/>
                  </a:lnTo>
                  <a:lnTo>
                    <a:pt x="27" y="49"/>
                  </a:lnTo>
                  <a:lnTo>
                    <a:pt x="29" y="41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5" y="6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DA4F6745-07E8-A344-80D6-39717B17E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" y="823"/>
              <a:ext cx="299" cy="85"/>
            </a:xfrm>
            <a:custGeom>
              <a:avLst/>
              <a:gdLst>
                <a:gd name="T0" fmla="*/ 298 w 299"/>
                <a:gd name="T1" fmla="*/ 84 h 85"/>
                <a:gd name="T2" fmla="*/ 292 w 299"/>
                <a:gd name="T3" fmla="*/ 80 h 85"/>
                <a:gd name="T4" fmla="*/ 285 w 299"/>
                <a:gd name="T5" fmla="*/ 74 h 85"/>
                <a:gd name="T6" fmla="*/ 277 w 299"/>
                <a:gd name="T7" fmla="*/ 68 h 85"/>
                <a:gd name="T8" fmla="*/ 271 w 299"/>
                <a:gd name="T9" fmla="*/ 61 h 85"/>
                <a:gd name="T10" fmla="*/ 262 w 299"/>
                <a:gd name="T11" fmla="*/ 57 h 85"/>
                <a:gd name="T12" fmla="*/ 254 w 299"/>
                <a:gd name="T13" fmla="*/ 51 h 85"/>
                <a:gd name="T14" fmla="*/ 246 w 299"/>
                <a:gd name="T15" fmla="*/ 49 h 85"/>
                <a:gd name="T16" fmla="*/ 239 w 299"/>
                <a:gd name="T17" fmla="*/ 47 h 85"/>
                <a:gd name="T18" fmla="*/ 233 w 299"/>
                <a:gd name="T19" fmla="*/ 47 h 85"/>
                <a:gd name="T20" fmla="*/ 227 w 299"/>
                <a:gd name="T21" fmla="*/ 47 h 85"/>
                <a:gd name="T22" fmla="*/ 218 w 299"/>
                <a:gd name="T23" fmla="*/ 47 h 85"/>
                <a:gd name="T24" fmla="*/ 210 w 299"/>
                <a:gd name="T25" fmla="*/ 47 h 85"/>
                <a:gd name="T26" fmla="*/ 201 w 299"/>
                <a:gd name="T27" fmla="*/ 47 h 85"/>
                <a:gd name="T28" fmla="*/ 193 w 299"/>
                <a:gd name="T29" fmla="*/ 47 h 85"/>
                <a:gd name="T30" fmla="*/ 187 w 299"/>
                <a:gd name="T31" fmla="*/ 47 h 85"/>
                <a:gd name="T32" fmla="*/ 180 w 299"/>
                <a:gd name="T33" fmla="*/ 51 h 85"/>
                <a:gd name="T34" fmla="*/ 172 w 299"/>
                <a:gd name="T35" fmla="*/ 55 h 85"/>
                <a:gd name="T36" fmla="*/ 164 w 299"/>
                <a:gd name="T37" fmla="*/ 59 h 85"/>
                <a:gd name="T38" fmla="*/ 151 w 299"/>
                <a:gd name="T39" fmla="*/ 64 h 85"/>
                <a:gd name="T40" fmla="*/ 143 w 299"/>
                <a:gd name="T41" fmla="*/ 66 h 85"/>
                <a:gd name="T42" fmla="*/ 136 w 299"/>
                <a:gd name="T43" fmla="*/ 66 h 85"/>
                <a:gd name="T44" fmla="*/ 128 w 299"/>
                <a:gd name="T45" fmla="*/ 59 h 85"/>
                <a:gd name="T46" fmla="*/ 124 w 299"/>
                <a:gd name="T47" fmla="*/ 51 h 85"/>
                <a:gd name="T48" fmla="*/ 122 w 299"/>
                <a:gd name="T49" fmla="*/ 45 h 85"/>
                <a:gd name="T50" fmla="*/ 118 w 299"/>
                <a:gd name="T51" fmla="*/ 39 h 85"/>
                <a:gd name="T52" fmla="*/ 111 w 299"/>
                <a:gd name="T53" fmla="*/ 33 h 85"/>
                <a:gd name="T54" fmla="*/ 105 w 299"/>
                <a:gd name="T55" fmla="*/ 27 h 85"/>
                <a:gd name="T56" fmla="*/ 94 w 299"/>
                <a:gd name="T57" fmla="*/ 23 h 85"/>
                <a:gd name="T58" fmla="*/ 84 w 299"/>
                <a:gd name="T59" fmla="*/ 16 h 85"/>
                <a:gd name="T60" fmla="*/ 78 w 299"/>
                <a:gd name="T61" fmla="*/ 14 h 85"/>
                <a:gd name="T62" fmla="*/ 67 w 299"/>
                <a:gd name="T63" fmla="*/ 6 h 85"/>
                <a:gd name="T64" fmla="*/ 61 w 299"/>
                <a:gd name="T65" fmla="*/ 6 h 85"/>
                <a:gd name="T66" fmla="*/ 55 w 299"/>
                <a:gd name="T67" fmla="*/ 4 h 85"/>
                <a:gd name="T68" fmla="*/ 46 w 299"/>
                <a:gd name="T69" fmla="*/ 0 h 85"/>
                <a:gd name="T70" fmla="*/ 38 w 299"/>
                <a:gd name="T71" fmla="*/ 0 h 85"/>
                <a:gd name="T72" fmla="*/ 31 w 299"/>
                <a:gd name="T73" fmla="*/ 0 h 85"/>
                <a:gd name="T74" fmla="*/ 21 w 299"/>
                <a:gd name="T75" fmla="*/ 0 h 85"/>
                <a:gd name="T76" fmla="*/ 15 w 299"/>
                <a:gd name="T77" fmla="*/ 0 h 85"/>
                <a:gd name="T78" fmla="*/ 6 w 299"/>
                <a:gd name="T79" fmla="*/ 2 h 85"/>
                <a:gd name="T80" fmla="*/ 0 w 299"/>
                <a:gd name="T81" fmla="*/ 6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9"/>
                <a:gd name="T124" fmla="*/ 0 h 85"/>
                <a:gd name="T125" fmla="*/ 299 w 299"/>
                <a:gd name="T126" fmla="*/ 85 h 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9" h="85">
                  <a:moveTo>
                    <a:pt x="298" y="84"/>
                  </a:moveTo>
                  <a:lnTo>
                    <a:pt x="292" y="80"/>
                  </a:lnTo>
                  <a:lnTo>
                    <a:pt x="285" y="74"/>
                  </a:lnTo>
                  <a:lnTo>
                    <a:pt x="277" y="68"/>
                  </a:lnTo>
                  <a:lnTo>
                    <a:pt x="271" y="61"/>
                  </a:lnTo>
                  <a:lnTo>
                    <a:pt x="262" y="57"/>
                  </a:lnTo>
                  <a:lnTo>
                    <a:pt x="254" y="51"/>
                  </a:lnTo>
                  <a:lnTo>
                    <a:pt x="246" y="49"/>
                  </a:lnTo>
                  <a:lnTo>
                    <a:pt x="239" y="47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18" y="47"/>
                  </a:lnTo>
                  <a:lnTo>
                    <a:pt x="210" y="47"/>
                  </a:lnTo>
                  <a:lnTo>
                    <a:pt x="201" y="47"/>
                  </a:lnTo>
                  <a:lnTo>
                    <a:pt x="193" y="47"/>
                  </a:lnTo>
                  <a:lnTo>
                    <a:pt x="187" y="47"/>
                  </a:lnTo>
                  <a:lnTo>
                    <a:pt x="180" y="51"/>
                  </a:lnTo>
                  <a:lnTo>
                    <a:pt x="172" y="55"/>
                  </a:lnTo>
                  <a:lnTo>
                    <a:pt x="164" y="59"/>
                  </a:lnTo>
                  <a:lnTo>
                    <a:pt x="151" y="64"/>
                  </a:lnTo>
                  <a:lnTo>
                    <a:pt x="143" y="66"/>
                  </a:lnTo>
                  <a:lnTo>
                    <a:pt x="136" y="66"/>
                  </a:lnTo>
                  <a:lnTo>
                    <a:pt x="128" y="59"/>
                  </a:lnTo>
                  <a:lnTo>
                    <a:pt x="124" y="51"/>
                  </a:lnTo>
                  <a:lnTo>
                    <a:pt x="122" y="45"/>
                  </a:lnTo>
                  <a:lnTo>
                    <a:pt x="118" y="39"/>
                  </a:lnTo>
                  <a:lnTo>
                    <a:pt x="111" y="33"/>
                  </a:lnTo>
                  <a:lnTo>
                    <a:pt x="105" y="27"/>
                  </a:lnTo>
                  <a:lnTo>
                    <a:pt x="94" y="23"/>
                  </a:lnTo>
                  <a:lnTo>
                    <a:pt x="84" y="16"/>
                  </a:lnTo>
                  <a:lnTo>
                    <a:pt x="78" y="14"/>
                  </a:lnTo>
                  <a:lnTo>
                    <a:pt x="67" y="6"/>
                  </a:lnTo>
                  <a:lnTo>
                    <a:pt x="61" y="6"/>
                  </a:lnTo>
                  <a:lnTo>
                    <a:pt x="55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6" y="2"/>
                  </a:lnTo>
                  <a:lnTo>
                    <a:pt x="0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4B2E22C2-4C5E-BF4D-A632-903AE249D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874"/>
              <a:ext cx="26" cy="112"/>
            </a:xfrm>
            <a:custGeom>
              <a:avLst/>
              <a:gdLst>
                <a:gd name="T0" fmla="*/ 13 w 26"/>
                <a:gd name="T1" fmla="*/ 8 h 112"/>
                <a:gd name="T2" fmla="*/ 19 w 26"/>
                <a:gd name="T3" fmla="*/ 0 h 112"/>
                <a:gd name="T4" fmla="*/ 17 w 26"/>
                <a:gd name="T5" fmla="*/ 6 h 112"/>
                <a:gd name="T6" fmla="*/ 15 w 26"/>
                <a:gd name="T7" fmla="*/ 12 h 112"/>
                <a:gd name="T8" fmla="*/ 10 w 26"/>
                <a:gd name="T9" fmla="*/ 19 h 112"/>
                <a:gd name="T10" fmla="*/ 4 w 26"/>
                <a:gd name="T11" fmla="*/ 23 h 112"/>
                <a:gd name="T12" fmla="*/ 0 w 26"/>
                <a:gd name="T13" fmla="*/ 29 h 112"/>
                <a:gd name="T14" fmla="*/ 0 w 26"/>
                <a:gd name="T15" fmla="*/ 35 h 112"/>
                <a:gd name="T16" fmla="*/ 0 w 26"/>
                <a:gd name="T17" fmla="*/ 41 h 112"/>
                <a:gd name="T18" fmla="*/ 6 w 26"/>
                <a:gd name="T19" fmla="*/ 45 h 112"/>
                <a:gd name="T20" fmla="*/ 13 w 26"/>
                <a:gd name="T21" fmla="*/ 47 h 112"/>
                <a:gd name="T22" fmla="*/ 17 w 26"/>
                <a:gd name="T23" fmla="*/ 53 h 112"/>
                <a:gd name="T24" fmla="*/ 21 w 26"/>
                <a:gd name="T25" fmla="*/ 60 h 112"/>
                <a:gd name="T26" fmla="*/ 25 w 26"/>
                <a:gd name="T27" fmla="*/ 66 h 112"/>
                <a:gd name="T28" fmla="*/ 25 w 26"/>
                <a:gd name="T29" fmla="*/ 74 h 112"/>
                <a:gd name="T30" fmla="*/ 25 w 26"/>
                <a:gd name="T31" fmla="*/ 82 h 112"/>
                <a:gd name="T32" fmla="*/ 25 w 26"/>
                <a:gd name="T33" fmla="*/ 88 h 112"/>
                <a:gd name="T34" fmla="*/ 23 w 26"/>
                <a:gd name="T35" fmla="*/ 95 h 112"/>
                <a:gd name="T36" fmla="*/ 19 w 26"/>
                <a:gd name="T37" fmla="*/ 101 h 112"/>
                <a:gd name="T38" fmla="*/ 13 w 26"/>
                <a:gd name="T39" fmla="*/ 107 h 112"/>
                <a:gd name="T40" fmla="*/ 6 w 26"/>
                <a:gd name="T41" fmla="*/ 111 h 112"/>
                <a:gd name="T42" fmla="*/ 13 w 26"/>
                <a:gd name="T43" fmla="*/ 107 h 112"/>
                <a:gd name="T44" fmla="*/ 6 w 26"/>
                <a:gd name="T45" fmla="*/ 107 h 112"/>
                <a:gd name="T46" fmla="*/ 13 w 26"/>
                <a:gd name="T47" fmla="*/ 107 h 112"/>
                <a:gd name="T48" fmla="*/ 13 w 26"/>
                <a:gd name="T49" fmla="*/ 82 h 1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6"/>
                <a:gd name="T76" fmla="*/ 0 h 112"/>
                <a:gd name="T77" fmla="*/ 26 w 26"/>
                <a:gd name="T78" fmla="*/ 112 h 1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6" h="112">
                  <a:moveTo>
                    <a:pt x="13" y="8"/>
                  </a:moveTo>
                  <a:lnTo>
                    <a:pt x="19" y="0"/>
                  </a:lnTo>
                  <a:lnTo>
                    <a:pt x="17" y="6"/>
                  </a:lnTo>
                  <a:lnTo>
                    <a:pt x="15" y="12"/>
                  </a:lnTo>
                  <a:lnTo>
                    <a:pt x="10" y="19"/>
                  </a:lnTo>
                  <a:lnTo>
                    <a:pt x="4" y="23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6" y="45"/>
                  </a:lnTo>
                  <a:lnTo>
                    <a:pt x="13" y="47"/>
                  </a:lnTo>
                  <a:lnTo>
                    <a:pt x="17" y="53"/>
                  </a:lnTo>
                  <a:lnTo>
                    <a:pt x="21" y="60"/>
                  </a:lnTo>
                  <a:lnTo>
                    <a:pt x="25" y="66"/>
                  </a:lnTo>
                  <a:lnTo>
                    <a:pt x="25" y="74"/>
                  </a:lnTo>
                  <a:lnTo>
                    <a:pt x="25" y="82"/>
                  </a:lnTo>
                  <a:lnTo>
                    <a:pt x="25" y="88"/>
                  </a:lnTo>
                  <a:lnTo>
                    <a:pt x="23" y="95"/>
                  </a:lnTo>
                  <a:lnTo>
                    <a:pt x="19" y="101"/>
                  </a:lnTo>
                  <a:lnTo>
                    <a:pt x="13" y="107"/>
                  </a:lnTo>
                  <a:lnTo>
                    <a:pt x="6" y="111"/>
                  </a:lnTo>
                  <a:lnTo>
                    <a:pt x="13" y="107"/>
                  </a:lnTo>
                  <a:lnTo>
                    <a:pt x="6" y="107"/>
                  </a:lnTo>
                  <a:lnTo>
                    <a:pt x="13" y="107"/>
                  </a:lnTo>
                  <a:lnTo>
                    <a:pt x="13" y="82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387ECC85-3D54-E146-B5F2-779BC4FFE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717"/>
              <a:ext cx="249" cy="50"/>
            </a:xfrm>
            <a:custGeom>
              <a:avLst/>
              <a:gdLst>
                <a:gd name="T0" fmla="*/ 248 w 249"/>
                <a:gd name="T1" fmla="*/ 43 h 50"/>
                <a:gd name="T2" fmla="*/ 240 w 249"/>
                <a:gd name="T3" fmla="*/ 47 h 50"/>
                <a:gd name="T4" fmla="*/ 233 w 249"/>
                <a:gd name="T5" fmla="*/ 47 h 50"/>
                <a:gd name="T6" fmla="*/ 227 w 249"/>
                <a:gd name="T7" fmla="*/ 47 h 50"/>
                <a:gd name="T8" fmla="*/ 221 w 249"/>
                <a:gd name="T9" fmla="*/ 47 h 50"/>
                <a:gd name="T10" fmla="*/ 214 w 249"/>
                <a:gd name="T11" fmla="*/ 47 h 50"/>
                <a:gd name="T12" fmla="*/ 208 w 249"/>
                <a:gd name="T13" fmla="*/ 47 h 50"/>
                <a:gd name="T14" fmla="*/ 202 w 249"/>
                <a:gd name="T15" fmla="*/ 47 h 50"/>
                <a:gd name="T16" fmla="*/ 195 w 249"/>
                <a:gd name="T17" fmla="*/ 47 h 50"/>
                <a:gd name="T18" fmla="*/ 189 w 249"/>
                <a:gd name="T19" fmla="*/ 47 h 50"/>
                <a:gd name="T20" fmla="*/ 183 w 249"/>
                <a:gd name="T21" fmla="*/ 47 h 50"/>
                <a:gd name="T22" fmla="*/ 177 w 249"/>
                <a:gd name="T23" fmla="*/ 47 h 50"/>
                <a:gd name="T24" fmla="*/ 168 w 249"/>
                <a:gd name="T25" fmla="*/ 49 h 50"/>
                <a:gd name="T26" fmla="*/ 160 w 249"/>
                <a:gd name="T27" fmla="*/ 49 h 50"/>
                <a:gd name="T28" fmla="*/ 151 w 249"/>
                <a:gd name="T29" fmla="*/ 43 h 50"/>
                <a:gd name="T30" fmla="*/ 145 w 249"/>
                <a:gd name="T31" fmla="*/ 35 h 50"/>
                <a:gd name="T32" fmla="*/ 143 w 249"/>
                <a:gd name="T33" fmla="*/ 29 h 50"/>
                <a:gd name="T34" fmla="*/ 141 w 249"/>
                <a:gd name="T35" fmla="*/ 22 h 50"/>
                <a:gd name="T36" fmla="*/ 141 w 249"/>
                <a:gd name="T37" fmla="*/ 16 h 50"/>
                <a:gd name="T38" fmla="*/ 139 w 249"/>
                <a:gd name="T39" fmla="*/ 8 h 50"/>
                <a:gd name="T40" fmla="*/ 139 w 249"/>
                <a:gd name="T41" fmla="*/ 2 h 50"/>
                <a:gd name="T42" fmla="*/ 132 w 249"/>
                <a:gd name="T43" fmla="*/ 0 h 50"/>
                <a:gd name="T44" fmla="*/ 122 w 249"/>
                <a:gd name="T45" fmla="*/ 0 h 50"/>
                <a:gd name="T46" fmla="*/ 116 w 249"/>
                <a:gd name="T47" fmla="*/ 0 h 50"/>
                <a:gd name="T48" fmla="*/ 109 w 249"/>
                <a:gd name="T49" fmla="*/ 0 h 50"/>
                <a:gd name="T50" fmla="*/ 103 w 249"/>
                <a:gd name="T51" fmla="*/ 2 h 50"/>
                <a:gd name="T52" fmla="*/ 82 w 249"/>
                <a:gd name="T53" fmla="*/ 6 h 50"/>
                <a:gd name="T54" fmla="*/ 61 w 249"/>
                <a:gd name="T55" fmla="*/ 10 h 50"/>
                <a:gd name="T56" fmla="*/ 53 w 249"/>
                <a:gd name="T57" fmla="*/ 14 h 50"/>
                <a:gd name="T58" fmla="*/ 44 w 249"/>
                <a:gd name="T59" fmla="*/ 20 h 50"/>
                <a:gd name="T60" fmla="*/ 38 w 249"/>
                <a:gd name="T61" fmla="*/ 22 h 50"/>
                <a:gd name="T62" fmla="*/ 32 w 249"/>
                <a:gd name="T63" fmla="*/ 22 h 50"/>
                <a:gd name="T64" fmla="*/ 25 w 249"/>
                <a:gd name="T65" fmla="*/ 22 h 50"/>
                <a:gd name="T66" fmla="*/ 17 w 249"/>
                <a:gd name="T67" fmla="*/ 22 h 50"/>
                <a:gd name="T68" fmla="*/ 11 w 249"/>
                <a:gd name="T69" fmla="*/ 18 h 50"/>
                <a:gd name="T70" fmla="*/ 4 w 249"/>
                <a:gd name="T71" fmla="*/ 12 h 50"/>
                <a:gd name="T72" fmla="*/ 0 w 249"/>
                <a:gd name="T73" fmla="*/ 6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50"/>
                <a:gd name="T113" fmla="*/ 249 w 249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50">
                  <a:moveTo>
                    <a:pt x="248" y="43"/>
                  </a:moveTo>
                  <a:lnTo>
                    <a:pt x="240" y="47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21" y="47"/>
                  </a:lnTo>
                  <a:lnTo>
                    <a:pt x="214" y="47"/>
                  </a:lnTo>
                  <a:lnTo>
                    <a:pt x="208" y="47"/>
                  </a:lnTo>
                  <a:lnTo>
                    <a:pt x="202" y="47"/>
                  </a:lnTo>
                  <a:lnTo>
                    <a:pt x="195" y="47"/>
                  </a:lnTo>
                  <a:lnTo>
                    <a:pt x="189" y="47"/>
                  </a:lnTo>
                  <a:lnTo>
                    <a:pt x="183" y="47"/>
                  </a:lnTo>
                  <a:lnTo>
                    <a:pt x="177" y="47"/>
                  </a:lnTo>
                  <a:lnTo>
                    <a:pt x="168" y="49"/>
                  </a:lnTo>
                  <a:lnTo>
                    <a:pt x="160" y="49"/>
                  </a:lnTo>
                  <a:lnTo>
                    <a:pt x="151" y="43"/>
                  </a:lnTo>
                  <a:lnTo>
                    <a:pt x="145" y="35"/>
                  </a:lnTo>
                  <a:lnTo>
                    <a:pt x="143" y="29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139" y="8"/>
                  </a:lnTo>
                  <a:lnTo>
                    <a:pt x="139" y="2"/>
                  </a:lnTo>
                  <a:lnTo>
                    <a:pt x="132" y="0"/>
                  </a:lnTo>
                  <a:lnTo>
                    <a:pt x="122" y="0"/>
                  </a:lnTo>
                  <a:lnTo>
                    <a:pt x="116" y="0"/>
                  </a:lnTo>
                  <a:lnTo>
                    <a:pt x="109" y="0"/>
                  </a:lnTo>
                  <a:lnTo>
                    <a:pt x="103" y="2"/>
                  </a:lnTo>
                  <a:lnTo>
                    <a:pt x="82" y="6"/>
                  </a:lnTo>
                  <a:lnTo>
                    <a:pt x="61" y="10"/>
                  </a:lnTo>
                  <a:lnTo>
                    <a:pt x="53" y="14"/>
                  </a:lnTo>
                  <a:lnTo>
                    <a:pt x="44" y="20"/>
                  </a:lnTo>
                  <a:lnTo>
                    <a:pt x="38" y="22"/>
                  </a:lnTo>
                  <a:lnTo>
                    <a:pt x="32" y="22"/>
                  </a:lnTo>
                  <a:lnTo>
                    <a:pt x="25" y="22"/>
                  </a:lnTo>
                  <a:lnTo>
                    <a:pt x="17" y="22"/>
                  </a:lnTo>
                  <a:lnTo>
                    <a:pt x="11" y="18"/>
                  </a:lnTo>
                  <a:lnTo>
                    <a:pt x="4" y="12"/>
                  </a:lnTo>
                  <a:lnTo>
                    <a:pt x="0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68F55215-FF50-5445-B35D-69C5B0F9D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613"/>
              <a:ext cx="45" cy="158"/>
            </a:xfrm>
            <a:custGeom>
              <a:avLst/>
              <a:gdLst>
                <a:gd name="T0" fmla="*/ 8 w 45"/>
                <a:gd name="T1" fmla="*/ 0 h 158"/>
                <a:gd name="T2" fmla="*/ 17 w 45"/>
                <a:gd name="T3" fmla="*/ 12 h 158"/>
                <a:gd name="T4" fmla="*/ 27 w 45"/>
                <a:gd name="T5" fmla="*/ 14 h 158"/>
                <a:gd name="T6" fmla="*/ 36 w 45"/>
                <a:gd name="T7" fmla="*/ 22 h 158"/>
                <a:gd name="T8" fmla="*/ 42 w 45"/>
                <a:gd name="T9" fmla="*/ 33 h 158"/>
                <a:gd name="T10" fmla="*/ 44 w 45"/>
                <a:gd name="T11" fmla="*/ 41 h 158"/>
                <a:gd name="T12" fmla="*/ 44 w 45"/>
                <a:gd name="T13" fmla="*/ 47 h 158"/>
                <a:gd name="T14" fmla="*/ 44 w 45"/>
                <a:gd name="T15" fmla="*/ 53 h 158"/>
                <a:gd name="T16" fmla="*/ 44 w 45"/>
                <a:gd name="T17" fmla="*/ 61 h 158"/>
                <a:gd name="T18" fmla="*/ 44 w 45"/>
                <a:gd name="T19" fmla="*/ 69 h 158"/>
                <a:gd name="T20" fmla="*/ 38 w 45"/>
                <a:gd name="T21" fmla="*/ 77 h 158"/>
                <a:gd name="T22" fmla="*/ 31 w 45"/>
                <a:gd name="T23" fmla="*/ 86 h 158"/>
                <a:gd name="T24" fmla="*/ 21 w 45"/>
                <a:gd name="T25" fmla="*/ 94 h 158"/>
                <a:gd name="T26" fmla="*/ 13 w 45"/>
                <a:gd name="T27" fmla="*/ 98 h 158"/>
                <a:gd name="T28" fmla="*/ 6 w 45"/>
                <a:gd name="T29" fmla="*/ 102 h 158"/>
                <a:gd name="T30" fmla="*/ 2 w 45"/>
                <a:gd name="T31" fmla="*/ 108 h 158"/>
                <a:gd name="T32" fmla="*/ 0 w 45"/>
                <a:gd name="T33" fmla="*/ 118 h 158"/>
                <a:gd name="T34" fmla="*/ 0 w 45"/>
                <a:gd name="T35" fmla="*/ 126 h 158"/>
                <a:gd name="T36" fmla="*/ 0 w 45"/>
                <a:gd name="T37" fmla="*/ 133 h 158"/>
                <a:gd name="T38" fmla="*/ 0 w 45"/>
                <a:gd name="T39" fmla="*/ 139 h 158"/>
                <a:gd name="T40" fmla="*/ 4 w 45"/>
                <a:gd name="T41" fmla="*/ 145 h 158"/>
                <a:gd name="T42" fmla="*/ 8 w 45"/>
                <a:gd name="T43" fmla="*/ 151 h 158"/>
                <a:gd name="T44" fmla="*/ 8 w 45"/>
                <a:gd name="T45" fmla="*/ 157 h 1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158"/>
                <a:gd name="T71" fmla="*/ 45 w 45"/>
                <a:gd name="T72" fmla="*/ 158 h 1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158">
                  <a:moveTo>
                    <a:pt x="8" y="0"/>
                  </a:moveTo>
                  <a:lnTo>
                    <a:pt x="17" y="12"/>
                  </a:lnTo>
                  <a:lnTo>
                    <a:pt x="27" y="14"/>
                  </a:lnTo>
                  <a:lnTo>
                    <a:pt x="36" y="22"/>
                  </a:lnTo>
                  <a:lnTo>
                    <a:pt x="42" y="33"/>
                  </a:lnTo>
                  <a:lnTo>
                    <a:pt x="44" y="41"/>
                  </a:lnTo>
                  <a:lnTo>
                    <a:pt x="44" y="47"/>
                  </a:lnTo>
                  <a:lnTo>
                    <a:pt x="44" y="53"/>
                  </a:lnTo>
                  <a:lnTo>
                    <a:pt x="44" y="61"/>
                  </a:lnTo>
                  <a:lnTo>
                    <a:pt x="44" y="69"/>
                  </a:lnTo>
                  <a:lnTo>
                    <a:pt x="38" y="77"/>
                  </a:lnTo>
                  <a:lnTo>
                    <a:pt x="31" y="86"/>
                  </a:lnTo>
                  <a:lnTo>
                    <a:pt x="21" y="94"/>
                  </a:lnTo>
                  <a:lnTo>
                    <a:pt x="13" y="98"/>
                  </a:lnTo>
                  <a:lnTo>
                    <a:pt x="6" y="102"/>
                  </a:lnTo>
                  <a:lnTo>
                    <a:pt x="2" y="108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0" y="133"/>
                  </a:lnTo>
                  <a:lnTo>
                    <a:pt x="0" y="139"/>
                  </a:lnTo>
                  <a:lnTo>
                    <a:pt x="4" y="145"/>
                  </a:lnTo>
                  <a:lnTo>
                    <a:pt x="8" y="151"/>
                  </a:lnTo>
                  <a:lnTo>
                    <a:pt x="8" y="15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E74CEA64-FFCA-3746-851E-DC096659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633"/>
              <a:ext cx="104" cy="32"/>
            </a:xfrm>
            <a:custGeom>
              <a:avLst/>
              <a:gdLst>
                <a:gd name="T0" fmla="*/ 97 w 104"/>
                <a:gd name="T1" fmla="*/ 4 h 32"/>
                <a:gd name="T2" fmla="*/ 103 w 104"/>
                <a:gd name="T3" fmla="*/ 0 h 32"/>
                <a:gd name="T4" fmla="*/ 95 w 104"/>
                <a:gd name="T5" fmla="*/ 0 h 32"/>
                <a:gd name="T6" fmla="*/ 88 w 104"/>
                <a:gd name="T7" fmla="*/ 0 h 32"/>
                <a:gd name="T8" fmla="*/ 80 w 104"/>
                <a:gd name="T9" fmla="*/ 0 h 32"/>
                <a:gd name="T10" fmla="*/ 74 w 104"/>
                <a:gd name="T11" fmla="*/ 0 h 32"/>
                <a:gd name="T12" fmla="*/ 67 w 104"/>
                <a:gd name="T13" fmla="*/ 4 h 32"/>
                <a:gd name="T14" fmla="*/ 61 w 104"/>
                <a:gd name="T15" fmla="*/ 10 h 32"/>
                <a:gd name="T16" fmla="*/ 53 w 104"/>
                <a:gd name="T17" fmla="*/ 17 h 32"/>
                <a:gd name="T18" fmla="*/ 46 w 104"/>
                <a:gd name="T19" fmla="*/ 23 h 32"/>
                <a:gd name="T20" fmla="*/ 40 w 104"/>
                <a:gd name="T21" fmla="*/ 27 h 32"/>
                <a:gd name="T22" fmla="*/ 34 w 104"/>
                <a:gd name="T23" fmla="*/ 27 h 32"/>
                <a:gd name="T24" fmla="*/ 27 w 104"/>
                <a:gd name="T25" fmla="*/ 31 h 32"/>
                <a:gd name="T26" fmla="*/ 21 w 104"/>
                <a:gd name="T27" fmla="*/ 31 h 32"/>
                <a:gd name="T28" fmla="*/ 13 w 104"/>
                <a:gd name="T29" fmla="*/ 31 h 32"/>
                <a:gd name="T30" fmla="*/ 6 w 104"/>
                <a:gd name="T31" fmla="*/ 31 h 32"/>
                <a:gd name="T32" fmla="*/ 0 w 104"/>
                <a:gd name="T33" fmla="*/ 27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4"/>
                <a:gd name="T52" fmla="*/ 0 h 32"/>
                <a:gd name="T53" fmla="*/ 104 w 10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4" h="32">
                  <a:moveTo>
                    <a:pt x="97" y="4"/>
                  </a:moveTo>
                  <a:lnTo>
                    <a:pt x="103" y="0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7" y="4"/>
                  </a:lnTo>
                  <a:lnTo>
                    <a:pt x="61" y="10"/>
                  </a:lnTo>
                  <a:lnTo>
                    <a:pt x="53" y="17"/>
                  </a:lnTo>
                  <a:lnTo>
                    <a:pt x="46" y="23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31"/>
                  </a:lnTo>
                  <a:lnTo>
                    <a:pt x="21" y="31"/>
                  </a:lnTo>
                  <a:lnTo>
                    <a:pt x="13" y="31"/>
                  </a:lnTo>
                  <a:lnTo>
                    <a:pt x="6" y="31"/>
                  </a:lnTo>
                  <a:lnTo>
                    <a:pt x="0" y="2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0DC427CF-A559-994F-A0AF-C092145F0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883"/>
              <a:ext cx="43" cy="80"/>
            </a:xfrm>
            <a:custGeom>
              <a:avLst/>
              <a:gdLst>
                <a:gd name="T0" fmla="*/ 0 w 43"/>
                <a:gd name="T1" fmla="*/ 0 h 80"/>
                <a:gd name="T2" fmla="*/ 0 w 43"/>
                <a:gd name="T3" fmla="*/ 12 h 80"/>
                <a:gd name="T4" fmla="*/ 0 w 43"/>
                <a:gd name="T5" fmla="*/ 20 h 80"/>
                <a:gd name="T6" fmla="*/ 0 w 43"/>
                <a:gd name="T7" fmla="*/ 26 h 80"/>
                <a:gd name="T8" fmla="*/ 0 w 43"/>
                <a:gd name="T9" fmla="*/ 32 h 80"/>
                <a:gd name="T10" fmla="*/ 0 w 43"/>
                <a:gd name="T11" fmla="*/ 38 h 80"/>
                <a:gd name="T12" fmla="*/ 8 w 43"/>
                <a:gd name="T13" fmla="*/ 45 h 80"/>
                <a:gd name="T14" fmla="*/ 17 w 43"/>
                <a:gd name="T15" fmla="*/ 47 h 80"/>
                <a:gd name="T16" fmla="*/ 23 w 43"/>
                <a:gd name="T17" fmla="*/ 51 h 80"/>
                <a:gd name="T18" fmla="*/ 32 w 43"/>
                <a:gd name="T19" fmla="*/ 55 h 80"/>
                <a:gd name="T20" fmla="*/ 38 w 43"/>
                <a:gd name="T21" fmla="*/ 61 h 80"/>
                <a:gd name="T22" fmla="*/ 42 w 43"/>
                <a:gd name="T23" fmla="*/ 67 h 80"/>
                <a:gd name="T24" fmla="*/ 42 w 43"/>
                <a:gd name="T25" fmla="*/ 73 h 80"/>
                <a:gd name="T26" fmla="*/ 42 w 43"/>
                <a:gd name="T27" fmla="*/ 79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"/>
                <a:gd name="T43" fmla="*/ 0 h 80"/>
                <a:gd name="T44" fmla="*/ 43 w 43"/>
                <a:gd name="T45" fmla="*/ 80 h 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" h="80">
                  <a:moveTo>
                    <a:pt x="0" y="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8" y="45"/>
                  </a:lnTo>
                  <a:lnTo>
                    <a:pt x="17" y="47"/>
                  </a:lnTo>
                  <a:lnTo>
                    <a:pt x="23" y="51"/>
                  </a:lnTo>
                  <a:lnTo>
                    <a:pt x="32" y="55"/>
                  </a:lnTo>
                  <a:lnTo>
                    <a:pt x="38" y="61"/>
                  </a:lnTo>
                  <a:lnTo>
                    <a:pt x="42" y="67"/>
                  </a:lnTo>
                  <a:lnTo>
                    <a:pt x="42" y="73"/>
                  </a:lnTo>
                  <a:lnTo>
                    <a:pt x="42" y="79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E843FFC0-013E-8245-8816-C68DDD5E2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050"/>
              <a:ext cx="50" cy="104"/>
            </a:xfrm>
            <a:custGeom>
              <a:avLst/>
              <a:gdLst>
                <a:gd name="T0" fmla="*/ 0 w 50"/>
                <a:gd name="T1" fmla="*/ 103 h 104"/>
                <a:gd name="T2" fmla="*/ 9 w 50"/>
                <a:gd name="T3" fmla="*/ 93 h 104"/>
                <a:gd name="T4" fmla="*/ 17 w 50"/>
                <a:gd name="T5" fmla="*/ 84 h 104"/>
                <a:gd name="T6" fmla="*/ 43 w 50"/>
                <a:gd name="T7" fmla="*/ 60 h 104"/>
                <a:gd name="T8" fmla="*/ 47 w 50"/>
                <a:gd name="T9" fmla="*/ 52 h 104"/>
                <a:gd name="T10" fmla="*/ 49 w 50"/>
                <a:gd name="T11" fmla="*/ 45 h 104"/>
                <a:gd name="T12" fmla="*/ 49 w 50"/>
                <a:gd name="T13" fmla="*/ 37 h 104"/>
                <a:gd name="T14" fmla="*/ 49 w 50"/>
                <a:gd name="T15" fmla="*/ 31 h 104"/>
                <a:gd name="T16" fmla="*/ 49 w 50"/>
                <a:gd name="T17" fmla="*/ 25 h 104"/>
                <a:gd name="T18" fmla="*/ 43 w 50"/>
                <a:gd name="T19" fmla="*/ 21 h 104"/>
                <a:gd name="T20" fmla="*/ 38 w 50"/>
                <a:gd name="T21" fmla="*/ 14 h 104"/>
                <a:gd name="T22" fmla="*/ 32 w 50"/>
                <a:gd name="T23" fmla="*/ 14 h 104"/>
                <a:gd name="T24" fmla="*/ 26 w 50"/>
                <a:gd name="T25" fmla="*/ 14 h 104"/>
                <a:gd name="T26" fmla="*/ 17 w 50"/>
                <a:gd name="T27" fmla="*/ 14 h 104"/>
                <a:gd name="T28" fmla="*/ 11 w 50"/>
                <a:gd name="T29" fmla="*/ 12 h 104"/>
                <a:gd name="T30" fmla="*/ 4 w 50"/>
                <a:gd name="T31" fmla="*/ 6 h 104"/>
                <a:gd name="T32" fmla="*/ 0 w 50"/>
                <a:gd name="T33" fmla="*/ 0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104"/>
                <a:gd name="T53" fmla="*/ 50 w 50"/>
                <a:gd name="T54" fmla="*/ 104 h 1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104">
                  <a:moveTo>
                    <a:pt x="0" y="103"/>
                  </a:moveTo>
                  <a:lnTo>
                    <a:pt x="9" y="93"/>
                  </a:lnTo>
                  <a:lnTo>
                    <a:pt x="17" y="84"/>
                  </a:lnTo>
                  <a:lnTo>
                    <a:pt x="43" y="60"/>
                  </a:lnTo>
                  <a:lnTo>
                    <a:pt x="47" y="52"/>
                  </a:lnTo>
                  <a:lnTo>
                    <a:pt x="49" y="45"/>
                  </a:lnTo>
                  <a:lnTo>
                    <a:pt x="49" y="37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17" y="14"/>
                  </a:lnTo>
                  <a:lnTo>
                    <a:pt x="11" y="12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0B2AFA32-2DC3-A64B-B6F2-E1900D6E4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977"/>
              <a:ext cx="28" cy="127"/>
            </a:xfrm>
            <a:custGeom>
              <a:avLst/>
              <a:gdLst>
                <a:gd name="T0" fmla="*/ 12 w 28"/>
                <a:gd name="T1" fmla="*/ 126 h 127"/>
                <a:gd name="T2" fmla="*/ 6 w 28"/>
                <a:gd name="T3" fmla="*/ 122 h 127"/>
                <a:gd name="T4" fmla="*/ 2 w 28"/>
                <a:gd name="T5" fmla="*/ 116 h 127"/>
                <a:gd name="T6" fmla="*/ 0 w 28"/>
                <a:gd name="T7" fmla="*/ 96 h 127"/>
                <a:gd name="T8" fmla="*/ 0 w 28"/>
                <a:gd name="T9" fmla="*/ 87 h 127"/>
                <a:gd name="T10" fmla="*/ 0 w 28"/>
                <a:gd name="T11" fmla="*/ 81 h 127"/>
                <a:gd name="T12" fmla="*/ 0 w 28"/>
                <a:gd name="T13" fmla="*/ 75 h 127"/>
                <a:gd name="T14" fmla="*/ 2 w 28"/>
                <a:gd name="T15" fmla="*/ 67 h 127"/>
                <a:gd name="T16" fmla="*/ 6 w 28"/>
                <a:gd name="T17" fmla="*/ 61 h 127"/>
                <a:gd name="T18" fmla="*/ 12 w 28"/>
                <a:gd name="T19" fmla="*/ 53 h 127"/>
                <a:gd name="T20" fmla="*/ 17 w 28"/>
                <a:gd name="T21" fmla="*/ 47 h 127"/>
                <a:gd name="T22" fmla="*/ 23 w 28"/>
                <a:gd name="T23" fmla="*/ 41 h 127"/>
                <a:gd name="T24" fmla="*/ 27 w 28"/>
                <a:gd name="T25" fmla="*/ 33 h 127"/>
                <a:gd name="T26" fmla="*/ 27 w 28"/>
                <a:gd name="T27" fmla="*/ 26 h 127"/>
                <a:gd name="T28" fmla="*/ 27 w 28"/>
                <a:gd name="T29" fmla="*/ 18 h 127"/>
                <a:gd name="T30" fmla="*/ 27 w 28"/>
                <a:gd name="T31" fmla="*/ 10 h 127"/>
                <a:gd name="T32" fmla="*/ 25 w 28"/>
                <a:gd name="T33" fmla="*/ 4 h 127"/>
                <a:gd name="T34" fmla="*/ 19 w 28"/>
                <a:gd name="T35" fmla="*/ 0 h 1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27"/>
                <a:gd name="T56" fmla="*/ 28 w 28"/>
                <a:gd name="T57" fmla="*/ 127 h 12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27">
                  <a:moveTo>
                    <a:pt x="12" y="126"/>
                  </a:moveTo>
                  <a:lnTo>
                    <a:pt x="6" y="122"/>
                  </a:lnTo>
                  <a:lnTo>
                    <a:pt x="2" y="11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7"/>
                  </a:lnTo>
                  <a:lnTo>
                    <a:pt x="6" y="61"/>
                  </a:lnTo>
                  <a:lnTo>
                    <a:pt x="12" y="53"/>
                  </a:lnTo>
                  <a:lnTo>
                    <a:pt x="17" y="47"/>
                  </a:lnTo>
                  <a:lnTo>
                    <a:pt x="23" y="41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7" y="18"/>
                  </a:lnTo>
                  <a:lnTo>
                    <a:pt x="27" y="10"/>
                  </a:lnTo>
                  <a:lnTo>
                    <a:pt x="25" y="4"/>
                  </a:lnTo>
                  <a:lnTo>
                    <a:pt x="19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4802876B-8B6E-2B49-9EE0-F9047A52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852"/>
              <a:ext cx="83" cy="87"/>
            </a:xfrm>
            <a:custGeom>
              <a:avLst/>
              <a:gdLst>
                <a:gd name="T0" fmla="*/ 82 w 83"/>
                <a:gd name="T1" fmla="*/ 80 h 87"/>
                <a:gd name="T2" fmla="*/ 74 w 83"/>
                <a:gd name="T3" fmla="*/ 86 h 87"/>
                <a:gd name="T4" fmla="*/ 67 w 83"/>
                <a:gd name="T5" fmla="*/ 82 h 87"/>
                <a:gd name="T6" fmla="*/ 61 w 83"/>
                <a:gd name="T7" fmla="*/ 74 h 87"/>
                <a:gd name="T8" fmla="*/ 57 w 83"/>
                <a:gd name="T9" fmla="*/ 66 h 87"/>
                <a:gd name="T10" fmla="*/ 53 w 83"/>
                <a:gd name="T11" fmla="*/ 57 h 87"/>
                <a:gd name="T12" fmla="*/ 53 w 83"/>
                <a:gd name="T13" fmla="*/ 51 h 87"/>
                <a:gd name="T14" fmla="*/ 53 w 83"/>
                <a:gd name="T15" fmla="*/ 45 h 87"/>
                <a:gd name="T16" fmla="*/ 53 w 83"/>
                <a:gd name="T17" fmla="*/ 37 h 87"/>
                <a:gd name="T18" fmla="*/ 53 w 83"/>
                <a:gd name="T19" fmla="*/ 27 h 87"/>
                <a:gd name="T20" fmla="*/ 53 w 83"/>
                <a:gd name="T21" fmla="*/ 20 h 87"/>
                <a:gd name="T22" fmla="*/ 50 w 83"/>
                <a:gd name="T23" fmla="*/ 14 h 87"/>
                <a:gd name="T24" fmla="*/ 42 w 83"/>
                <a:gd name="T25" fmla="*/ 12 h 87"/>
                <a:gd name="T26" fmla="*/ 34 w 83"/>
                <a:gd name="T27" fmla="*/ 12 h 87"/>
                <a:gd name="T28" fmla="*/ 23 w 83"/>
                <a:gd name="T29" fmla="*/ 12 h 87"/>
                <a:gd name="T30" fmla="*/ 15 w 83"/>
                <a:gd name="T31" fmla="*/ 12 h 87"/>
                <a:gd name="T32" fmla="*/ 8 w 83"/>
                <a:gd name="T33" fmla="*/ 14 h 87"/>
                <a:gd name="T34" fmla="*/ 2 w 83"/>
                <a:gd name="T35" fmla="*/ 12 h 87"/>
                <a:gd name="T36" fmla="*/ 2 w 83"/>
                <a:gd name="T37" fmla="*/ 6 h 87"/>
                <a:gd name="T38" fmla="*/ 0 w 83"/>
                <a:gd name="T39" fmla="*/ 0 h 8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87"/>
                <a:gd name="T62" fmla="*/ 83 w 83"/>
                <a:gd name="T63" fmla="*/ 87 h 8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87">
                  <a:moveTo>
                    <a:pt x="82" y="80"/>
                  </a:moveTo>
                  <a:lnTo>
                    <a:pt x="74" y="86"/>
                  </a:lnTo>
                  <a:lnTo>
                    <a:pt x="67" y="82"/>
                  </a:lnTo>
                  <a:lnTo>
                    <a:pt x="61" y="74"/>
                  </a:lnTo>
                  <a:lnTo>
                    <a:pt x="57" y="66"/>
                  </a:lnTo>
                  <a:lnTo>
                    <a:pt x="53" y="57"/>
                  </a:lnTo>
                  <a:lnTo>
                    <a:pt x="53" y="51"/>
                  </a:lnTo>
                  <a:lnTo>
                    <a:pt x="53" y="45"/>
                  </a:lnTo>
                  <a:lnTo>
                    <a:pt x="53" y="3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0" y="14"/>
                  </a:lnTo>
                  <a:lnTo>
                    <a:pt x="42" y="12"/>
                  </a:lnTo>
                  <a:lnTo>
                    <a:pt x="34" y="12"/>
                  </a:lnTo>
                  <a:lnTo>
                    <a:pt x="23" y="12"/>
                  </a:lnTo>
                  <a:lnTo>
                    <a:pt x="15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190E2D68-286F-3945-B07B-1ADA872C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359"/>
              <a:ext cx="34" cy="114"/>
            </a:xfrm>
            <a:custGeom>
              <a:avLst/>
              <a:gdLst>
                <a:gd name="T0" fmla="*/ 8 w 34"/>
                <a:gd name="T1" fmla="*/ 113 h 114"/>
                <a:gd name="T2" fmla="*/ 2 w 34"/>
                <a:gd name="T3" fmla="*/ 109 h 114"/>
                <a:gd name="T4" fmla="*/ 0 w 34"/>
                <a:gd name="T5" fmla="*/ 101 h 114"/>
                <a:gd name="T6" fmla="*/ 0 w 34"/>
                <a:gd name="T7" fmla="*/ 95 h 114"/>
                <a:gd name="T8" fmla="*/ 0 w 34"/>
                <a:gd name="T9" fmla="*/ 88 h 114"/>
                <a:gd name="T10" fmla="*/ 0 w 34"/>
                <a:gd name="T11" fmla="*/ 78 h 114"/>
                <a:gd name="T12" fmla="*/ 4 w 34"/>
                <a:gd name="T13" fmla="*/ 72 h 114"/>
                <a:gd name="T14" fmla="*/ 10 w 34"/>
                <a:gd name="T15" fmla="*/ 66 h 114"/>
                <a:gd name="T16" fmla="*/ 17 w 34"/>
                <a:gd name="T17" fmla="*/ 62 h 114"/>
                <a:gd name="T18" fmla="*/ 21 w 34"/>
                <a:gd name="T19" fmla="*/ 55 h 114"/>
                <a:gd name="T20" fmla="*/ 27 w 34"/>
                <a:gd name="T21" fmla="*/ 53 h 114"/>
                <a:gd name="T22" fmla="*/ 29 w 34"/>
                <a:gd name="T23" fmla="*/ 47 h 114"/>
                <a:gd name="T24" fmla="*/ 31 w 34"/>
                <a:gd name="T25" fmla="*/ 41 h 114"/>
                <a:gd name="T26" fmla="*/ 33 w 34"/>
                <a:gd name="T27" fmla="*/ 33 h 114"/>
                <a:gd name="T28" fmla="*/ 31 w 34"/>
                <a:gd name="T29" fmla="*/ 25 h 114"/>
                <a:gd name="T30" fmla="*/ 25 w 34"/>
                <a:gd name="T31" fmla="*/ 18 h 114"/>
                <a:gd name="T32" fmla="*/ 21 w 34"/>
                <a:gd name="T33" fmla="*/ 12 h 114"/>
                <a:gd name="T34" fmla="*/ 14 w 34"/>
                <a:gd name="T35" fmla="*/ 6 h 114"/>
                <a:gd name="T36" fmla="*/ 12 w 34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114"/>
                <a:gd name="T59" fmla="*/ 34 w 34"/>
                <a:gd name="T60" fmla="*/ 114 h 1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114">
                  <a:moveTo>
                    <a:pt x="8" y="113"/>
                  </a:moveTo>
                  <a:lnTo>
                    <a:pt x="2" y="109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2"/>
                  </a:lnTo>
                  <a:lnTo>
                    <a:pt x="10" y="66"/>
                  </a:lnTo>
                  <a:lnTo>
                    <a:pt x="17" y="62"/>
                  </a:lnTo>
                  <a:lnTo>
                    <a:pt x="21" y="55"/>
                  </a:lnTo>
                  <a:lnTo>
                    <a:pt x="27" y="53"/>
                  </a:lnTo>
                  <a:lnTo>
                    <a:pt x="29" y="47"/>
                  </a:lnTo>
                  <a:lnTo>
                    <a:pt x="31" y="41"/>
                  </a:lnTo>
                  <a:lnTo>
                    <a:pt x="33" y="33"/>
                  </a:lnTo>
                  <a:lnTo>
                    <a:pt x="31" y="25"/>
                  </a:lnTo>
                  <a:lnTo>
                    <a:pt x="25" y="18"/>
                  </a:lnTo>
                  <a:lnTo>
                    <a:pt x="21" y="12"/>
                  </a:lnTo>
                  <a:lnTo>
                    <a:pt x="14" y="6"/>
                  </a:lnTo>
                  <a:lnTo>
                    <a:pt x="12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9E681E6D-3AFB-C24B-8A2F-24056049B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981"/>
              <a:ext cx="152" cy="123"/>
            </a:xfrm>
            <a:custGeom>
              <a:avLst/>
              <a:gdLst>
                <a:gd name="T0" fmla="*/ 151 w 152"/>
                <a:gd name="T1" fmla="*/ 122 h 123"/>
                <a:gd name="T2" fmla="*/ 141 w 152"/>
                <a:gd name="T3" fmla="*/ 112 h 123"/>
                <a:gd name="T4" fmla="*/ 136 w 152"/>
                <a:gd name="T5" fmla="*/ 100 h 123"/>
                <a:gd name="T6" fmla="*/ 132 w 152"/>
                <a:gd name="T7" fmla="*/ 92 h 123"/>
                <a:gd name="T8" fmla="*/ 126 w 152"/>
                <a:gd name="T9" fmla="*/ 83 h 123"/>
                <a:gd name="T10" fmla="*/ 120 w 152"/>
                <a:gd name="T11" fmla="*/ 77 h 123"/>
                <a:gd name="T12" fmla="*/ 113 w 152"/>
                <a:gd name="T13" fmla="*/ 71 h 123"/>
                <a:gd name="T14" fmla="*/ 101 w 152"/>
                <a:gd name="T15" fmla="*/ 67 h 123"/>
                <a:gd name="T16" fmla="*/ 94 w 152"/>
                <a:gd name="T17" fmla="*/ 67 h 123"/>
                <a:gd name="T18" fmla="*/ 86 w 152"/>
                <a:gd name="T19" fmla="*/ 67 h 123"/>
                <a:gd name="T20" fmla="*/ 73 w 152"/>
                <a:gd name="T21" fmla="*/ 67 h 123"/>
                <a:gd name="T22" fmla="*/ 48 w 152"/>
                <a:gd name="T23" fmla="*/ 67 h 123"/>
                <a:gd name="T24" fmla="*/ 23 w 152"/>
                <a:gd name="T25" fmla="*/ 71 h 123"/>
                <a:gd name="T26" fmla="*/ 17 w 152"/>
                <a:gd name="T27" fmla="*/ 71 h 123"/>
                <a:gd name="T28" fmla="*/ 10 w 152"/>
                <a:gd name="T29" fmla="*/ 71 h 123"/>
                <a:gd name="T30" fmla="*/ 8 w 152"/>
                <a:gd name="T31" fmla="*/ 65 h 123"/>
                <a:gd name="T32" fmla="*/ 6 w 152"/>
                <a:gd name="T33" fmla="*/ 59 h 123"/>
                <a:gd name="T34" fmla="*/ 4 w 152"/>
                <a:gd name="T35" fmla="*/ 53 h 123"/>
                <a:gd name="T36" fmla="*/ 4 w 152"/>
                <a:gd name="T37" fmla="*/ 47 h 123"/>
                <a:gd name="T38" fmla="*/ 4 w 152"/>
                <a:gd name="T39" fmla="*/ 41 h 123"/>
                <a:gd name="T40" fmla="*/ 0 w 152"/>
                <a:gd name="T41" fmla="*/ 49 h 123"/>
                <a:gd name="T42" fmla="*/ 0 w 152"/>
                <a:gd name="T43" fmla="*/ 24 h 123"/>
                <a:gd name="T44" fmla="*/ 0 w 152"/>
                <a:gd name="T45" fmla="*/ 0 h 1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23"/>
                <a:gd name="T71" fmla="*/ 152 w 152"/>
                <a:gd name="T72" fmla="*/ 123 h 1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23">
                  <a:moveTo>
                    <a:pt x="151" y="122"/>
                  </a:moveTo>
                  <a:lnTo>
                    <a:pt x="141" y="112"/>
                  </a:lnTo>
                  <a:lnTo>
                    <a:pt x="136" y="100"/>
                  </a:lnTo>
                  <a:lnTo>
                    <a:pt x="132" y="92"/>
                  </a:lnTo>
                  <a:lnTo>
                    <a:pt x="126" y="83"/>
                  </a:lnTo>
                  <a:lnTo>
                    <a:pt x="120" y="77"/>
                  </a:lnTo>
                  <a:lnTo>
                    <a:pt x="113" y="71"/>
                  </a:lnTo>
                  <a:lnTo>
                    <a:pt x="101" y="67"/>
                  </a:lnTo>
                  <a:lnTo>
                    <a:pt x="94" y="67"/>
                  </a:lnTo>
                  <a:lnTo>
                    <a:pt x="86" y="67"/>
                  </a:lnTo>
                  <a:lnTo>
                    <a:pt x="73" y="67"/>
                  </a:lnTo>
                  <a:lnTo>
                    <a:pt x="48" y="67"/>
                  </a:lnTo>
                  <a:lnTo>
                    <a:pt x="23" y="71"/>
                  </a:lnTo>
                  <a:lnTo>
                    <a:pt x="17" y="71"/>
                  </a:lnTo>
                  <a:lnTo>
                    <a:pt x="10" y="71"/>
                  </a:lnTo>
                  <a:lnTo>
                    <a:pt x="8" y="65"/>
                  </a:lnTo>
                  <a:lnTo>
                    <a:pt x="6" y="59"/>
                  </a:lnTo>
                  <a:lnTo>
                    <a:pt x="4" y="53"/>
                  </a:lnTo>
                  <a:lnTo>
                    <a:pt x="4" y="47"/>
                  </a:lnTo>
                  <a:lnTo>
                    <a:pt x="4" y="41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58">
            <a:extLst>
              <a:ext uri="{FF2B5EF4-FFF2-40B4-BE49-F238E27FC236}">
                <a16:creationId xmlns:a16="http://schemas.microsoft.com/office/drawing/2014/main" id="{1161CDC4-BBF3-A247-B8DD-ADD6E15C6372}"/>
              </a:ext>
            </a:extLst>
          </p:cNvPr>
          <p:cNvGrpSpPr>
            <a:grpSpLocks/>
          </p:cNvGrpSpPr>
          <p:nvPr/>
        </p:nvGrpSpPr>
        <p:grpSpPr bwMode="auto">
          <a:xfrm>
            <a:off x="7120545" y="4266714"/>
            <a:ext cx="1186215" cy="1517779"/>
            <a:chOff x="384" y="635"/>
            <a:chExt cx="3343" cy="4284"/>
          </a:xfrm>
          <a:effectLst/>
        </p:grpSpPr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6066009D-22CB-9548-AA26-52C964306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053"/>
              <a:ext cx="746" cy="428"/>
            </a:xfrm>
            <a:custGeom>
              <a:avLst/>
              <a:gdLst>
                <a:gd name="T0" fmla="*/ 1110 w 643"/>
                <a:gd name="T1" fmla="*/ 865 h 321"/>
                <a:gd name="T2" fmla="*/ 1163 w 643"/>
                <a:gd name="T3" fmla="*/ 1012 h 321"/>
                <a:gd name="T4" fmla="*/ 1163 w 643"/>
                <a:gd name="T5" fmla="*/ 927 h 321"/>
                <a:gd name="T6" fmla="*/ 1110 w 643"/>
                <a:gd name="T7" fmla="*/ 865 h 321"/>
                <a:gd name="T8" fmla="*/ 1093 w 643"/>
                <a:gd name="T9" fmla="*/ 780 h 321"/>
                <a:gd name="T10" fmla="*/ 1059 w 643"/>
                <a:gd name="T11" fmla="*/ 692 h 321"/>
                <a:gd name="T12" fmla="*/ 1041 w 643"/>
                <a:gd name="T13" fmla="*/ 607 h 321"/>
                <a:gd name="T14" fmla="*/ 986 w 643"/>
                <a:gd name="T15" fmla="*/ 577 h 321"/>
                <a:gd name="T16" fmla="*/ 951 w 643"/>
                <a:gd name="T17" fmla="*/ 491 h 321"/>
                <a:gd name="T18" fmla="*/ 898 w 643"/>
                <a:gd name="T19" fmla="*/ 405 h 321"/>
                <a:gd name="T20" fmla="*/ 847 w 643"/>
                <a:gd name="T21" fmla="*/ 320 h 321"/>
                <a:gd name="T22" fmla="*/ 792 w 643"/>
                <a:gd name="T23" fmla="*/ 320 h 321"/>
                <a:gd name="T24" fmla="*/ 741 w 643"/>
                <a:gd name="T25" fmla="*/ 320 h 321"/>
                <a:gd name="T26" fmla="*/ 687 w 643"/>
                <a:gd name="T27" fmla="*/ 287 h 321"/>
                <a:gd name="T28" fmla="*/ 633 w 643"/>
                <a:gd name="T29" fmla="*/ 287 h 321"/>
                <a:gd name="T30" fmla="*/ 581 w 643"/>
                <a:gd name="T31" fmla="*/ 287 h 321"/>
                <a:gd name="T32" fmla="*/ 529 w 643"/>
                <a:gd name="T33" fmla="*/ 287 h 321"/>
                <a:gd name="T34" fmla="*/ 477 w 643"/>
                <a:gd name="T35" fmla="*/ 287 h 321"/>
                <a:gd name="T36" fmla="*/ 421 w 643"/>
                <a:gd name="T37" fmla="*/ 287 h 321"/>
                <a:gd name="T38" fmla="*/ 370 w 643"/>
                <a:gd name="T39" fmla="*/ 287 h 321"/>
                <a:gd name="T40" fmla="*/ 318 w 643"/>
                <a:gd name="T41" fmla="*/ 287 h 321"/>
                <a:gd name="T42" fmla="*/ 263 w 643"/>
                <a:gd name="T43" fmla="*/ 287 h 321"/>
                <a:gd name="T44" fmla="*/ 212 w 643"/>
                <a:gd name="T45" fmla="*/ 287 h 321"/>
                <a:gd name="T46" fmla="*/ 159 w 643"/>
                <a:gd name="T47" fmla="*/ 229 h 321"/>
                <a:gd name="T48" fmla="*/ 140 w 643"/>
                <a:gd name="T49" fmla="*/ 144 h 321"/>
                <a:gd name="T50" fmla="*/ 52 w 643"/>
                <a:gd name="T51" fmla="*/ 57 h 321"/>
                <a:gd name="T52" fmla="*/ 0 w 643"/>
                <a:gd name="T53" fmla="*/ 0 h 3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3"/>
                <a:gd name="T82" fmla="*/ 0 h 321"/>
                <a:gd name="T83" fmla="*/ 643 w 643"/>
                <a:gd name="T84" fmla="*/ 321 h 32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3" h="321">
                  <a:moveTo>
                    <a:pt x="613" y="274"/>
                  </a:moveTo>
                  <a:lnTo>
                    <a:pt x="642" y="320"/>
                  </a:lnTo>
                  <a:lnTo>
                    <a:pt x="642" y="293"/>
                  </a:lnTo>
                  <a:lnTo>
                    <a:pt x="613" y="274"/>
                  </a:lnTo>
                  <a:lnTo>
                    <a:pt x="603" y="247"/>
                  </a:lnTo>
                  <a:lnTo>
                    <a:pt x="584" y="219"/>
                  </a:lnTo>
                  <a:lnTo>
                    <a:pt x="574" y="192"/>
                  </a:lnTo>
                  <a:lnTo>
                    <a:pt x="545" y="183"/>
                  </a:lnTo>
                  <a:lnTo>
                    <a:pt x="525" y="155"/>
                  </a:lnTo>
                  <a:lnTo>
                    <a:pt x="496" y="128"/>
                  </a:lnTo>
                  <a:lnTo>
                    <a:pt x="467" y="101"/>
                  </a:lnTo>
                  <a:lnTo>
                    <a:pt x="438" y="101"/>
                  </a:lnTo>
                  <a:lnTo>
                    <a:pt x="409" y="101"/>
                  </a:lnTo>
                  <a:lnTo>
                    <a:pt x="379" y="91"/>
                  </a:lnTo>
                  <a:lnTo>
                    <a:pt x="350" y="91"/>
                  </a:lnTo>
                  <a:lnTo>
                    <a:pt x="321" y="91"/>
                  </a:lnTo>
                  <a:lnTo>
                    <a:pt x="292" y="91"/>
                  </a:lnTo>
                  <a:lnTo>
                    <a:pt x="263" y="91"/>
                  </a:lnTo>
                  <a:lnTo>
                    <a:pt x="233" y="91"/>
                  </a:lnTo>
                  <a:lnTo>
                    <a:pt x="204" y="91"/>
                  </a:lnTo>
                  <a:lnTo>
                    <a:pt x="175" y="91"/>
                  </a:lnTo>
                  <a:lnTo>
                    <a:pt x="146" y="91"/>
                  </a:lnTo>
                  <a:lnTo>
                    <a:pt x="117" y="91"/>
                  </a:lnTo>
                  <a:lnTo>
                    <a:pt x="88" y="73"/>
                  </a:lnTo>
                  <a:lnTo>
                    <a:pt x="78" y="46"/>
                  </a:lnTo>
                  <a:lnTo>
                    <a:pt x="29" y="18"/>
                  </a:ln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45706B14-2919-074F-81AE-B7C85CA38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1093"/>
              <a:ext cx="203" cy="738"/>
            </a:xfrm>
            <a:custGeom>
              <a:avLst/>
              <a:gdLst>
                <a:gd name="T0" fmla="*/ 0 w 175"/>
                <a:gd name="T1" fmla="*/ 0 h 553"/>
                <a:gd name="T2" fmla="*/ 52 w 175"/>
                <a:gd name="T3" fmla="*/ 0 h 553"/>
                <a:gd name="T4" fmla="*/ 70 w 175"/>
                <a:gd name="T5" fmla="*/ 87 h 553"/>
                <a:gd name="T6" fmla="*/ 104 w 175"/>
                <a:gd name="T7" fmla="*/ 172 h 553"/>
                <a:gd name="T8" fmla="*/ 138 w 175"/>
                <a:gd name="T9" fmla="*/ 264 h 553"/>
                <a:gd name="T10" fmla="*/ 176 w 175"/>
                <a:gd name="T11" fmla="*/ 350 h 553"/>
                <a:gd name="T12" fmla="*/ 193 w 175"/>
                <a:gd name="T13" fmla="*/ 438 h 553"/>
                <a:gd name="T14" fmla="*/ 211 w 175"/>
                <a:gd name="T15" fmla="*/ 527 h 553"/>
                <a:gd name="T16" fmla="*/ 245 w 175"/>
                <a:gd name="T17" fmla="*/ 613 h 553"/>
                <a:gd name="T18" fmla="*/ 262 w 175"/>
                <a:gd name="T19" fmla="*/ 702 h 553"/>
                <a:gd name="T20" fmla="*/ 281 w 175"/>
                <a:gd name="T21" fmla="*/ 787 h 553"/>
                <a:gd name="T22" fmla="*/ 281 w 175"/>
                <a:gd name="T23" fmla="*/ 874 h 553"/>
                <a:gd name="T24" fmla="*/ 281 w 175"/>
                <a:gd name="T25" fmla="*/ 965 h 553"/>
                <a:gd name="T26" fmla="*/ 281 w 175"/>
                <a:gd name="T27" fmla="*/ 1050 h 553"/>
                <a:gd name="T28" fmla="*/ 281 w 175"/>
                <a:gd name="T29" fmla="*/ 1138 h 553"/>
                <a:gd name="T30" fmla="*/ 281 w 175"/>
                <a:gd name="T31" fmla="*/ 1224 h 553"/>
                <a:gd name="T32" fmla="*/ 296 w 175"/>
                <a:gd name="T33" fmla="*/ 1313 h 553"/>
                <a:gd name="T34" fmla="*/ 296 w 175"/>
                <a:gd name="T35" fmla="*/ 1401 h 553"/>
                <a:gd name="T36" fmla="*/ 296 w 175"/>
                <a:gd name="T37" fmla="*/ 1487 h 553"/>
                <a:gd name="T38" fmla="*/ 314 w 175"/>
                <a:gd name="T39" fmla="*/ 1576 h 553"/>
                <a:gd name="T40" fmla="*/ 314 w 175"/>
                <a:gd name="T41" fmla="*/ 1662 h 553"/>
                <a:gd name="T42" fmla="*/ 314 w 175"/>
                <a:gd name="T43" fmla="*/ 1752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5"/>
                <a:gd name="T67" fmla="*/ 0 h 553"/>
                <a:gd name="T68" fmla="*/ 175 w 175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5" h="553">
                  <a:moveTo>
                    <a:pt x="0" y="0"/>
                  </a:moveTo>
                  <a:lnTo>
                    <a:pt x="29" y="0"/>
                  </a:lnTo>
                  <a:lnTo>
                    <a:pt x="39" y="28"/>
                  </a:lnTo>
                  <a:lnTo>
                    <a:pt x="58" y="55"/>
                  </a:lnTo>
                  <a:lnTo>
                    <a:pt x="77" y="83"/>
                  </a:lnTo>
                  <a:lnTo>
                    <a:pt x="97" y="110"/>
                  </a:lnTo>
                  <a:lnTo>
                    <a:pt x="106" y="138"/>
                  </a:lnTo>
                  <a:lnTo>
                    <a:pt x="116" y="166"/>
                  </a:lnTo>
                  <a:lnTo>
                    <a:pt x="135" y="193"/>
                  </a:lnTo>
                  <a:lnTo>
                    <a:pt x="145" y="221"/>
                  </a:lnTo>
                  <a:lnTo>
                    <a:pt x="155" y="248"/>
                  </a:lnTo>
                  <a:lnTo>
                    <a:pt x="155" y="276"/>
                  </a:lnTo>
                  <a:lnTo>
                    <a:pt x="155" y="304"/>
                  </a:lnTo>
                  <a:lnTo>
                    <a:pt x="155" y="331"/>
                  </a:lnTo>
                  <a:lnTo>
                    <a:pt x="155" y="359"/>
                  </a:lnTo>
                  <a:lnTo>
                    <a:pt x="155" y="386"/>
                  </a:lnTo>
                  <a:lnTo>
                    <a:pt x="164" y="414"/>
                  </a:lnTo>
                  <a:lnTo>
                    <a:pt x="164" y="442"/>
                  </a:lnTo>
                  <a:lnTo>
                    <a:pt x="164" y="469"/>
                  </a:lnTo>
                  <a:lnTo>
                    <a:pt x="174" y="497"/>
                  </a:lnTo>
                  <a:lnTo>
                    <a:pt x="174" y="524"/>
                  </a:lnTo>
                  <a:lnTo>
                    <a:pt x="174" y="55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361CF008-F1C1-0B4B-88C0-0971E1E59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635"/>
              <a:ext cx="3343" cy="3516"/>
            </a:xfrm>
            <a:custGeom>
              <a:avLst/>
              <a:gdLst>
                <a:gd name="T0" fmla="*/ 3243 w 2881"/>
                <a:gd name="T1" fmla="*/ 228 h 2637"/>
                <a:gd name="T2" fmla="*/ 3990 w 2881"/>
                <a:gd name="T3" fmla="*/ 663 h 2637"/>
                <a:gd name="T4" fmla="*/ 4427 w 2881"/>
                <a:gd name="T5" fmla="*/ 1157 h 2637"/>
                <a:gd name="T6" fmla="*/ 4680 w 2881"/>
                <a:gd name="T7" fmla="*/ 1669 h 2637"/>
                <a:gd name="T8" fmla="*/ 4840 w 2881"/>
                <a:gd name="T9" fmla="*/ 2199 h 2637"/>
                <a:gd name="T10" fmla="*/ 4932 w 2881"/>
                <a:gd name="T11" fmla="*/ 3244 h 2637"/>
                <a:gd name="T12" fmla="*/ 4795 w 2881"/>
                <a:gd name="T13" fmla="*/ 4345 h 2637"/>
                <a:gd name="T14" fmla="*/ 4898 w 2881"/>
                <a:gd name="T15" fmla="*/ 4971 h 2637"/>
                <a:gd name="T16" fmla="*/ 5187 w 2881"/>
                <a:gd name="T17" fmla="*/ 5748 h 2637"/>
                <a:gd name="T18" fmla="*/ 5060 w 2881"/>
                <a:gd name="T19" fmla="*/ 5937 h 2637"/>
                <a:gd name="T20" fmla="*/ 4863 w 2881"/>
                <a:gd name="T21" fmla="*/ 5975 h 2637"/>
                <a:gd name="T22" fmla="*/ 4771 w 2881"/>
                <a:gd name="T23" fmla="*/ 6203 h 2637"/>
                <a:gd name="T24" fmla="*/ 4795 w 2881"/>
                <a:gd name="T25" fmla="*/ 6564 h 2637"/>
                <a:gd name="T26" fmla="*/ 4805 w 2881"/>
                <a:gd name="T27" fmla="*/ 6791 h 2637"/>
                <a:gd name="T28" fmla="*/ 4703 w 2881"/>
                <a:gd name="T29" fmla="*/ 6905 h 2637"/>
                <a:gd name="T30" fmla="*/ 4805 w 2881"/>
                <a:gd name="T31" fmla="*/ 6885 h 2637"/>
                <a:gd name="T32" fmla="*/ 4875 w 2881"/>
                <a:gd name="T33" fmla="*/ 6677 h 2637"/>
                <a:gd name="T34" fmla="*/ 4805 w 2881"/>
                <a:gd name="T35" fmla="*/ 6449 h 2637"/>
                <a:gd name="T36" fmla="*/ 4840 w 2881"/>
                <a:gd name="T37" fmla="*/ 6128 h 2637"/>
                <a:gd name="T38" fmla="*/ 5080 w 2881"/>
                <a:gd name="T39" fmla="*/ 5995 h 2637"/>
                <a:gd name="T40" fmla="*/ 5209 w 2881"/>
                <a:gd name="T41" fmla="*/ 5804 h 2637"/>
                <a:gd name="T42" fmla="*/ 4968 w 2881"/>
                <a:gd name="T43" fmla="*/ 5065 h 2637"/>
                <a:gd name="T44" fmla="*/ 4853 w 2881"/>
                <a:gd name="T45" fmla="*/ 4535 h 2637"/>
                <a:gd name="T46" fmla="*/ 4943 w 2881"/>
                <a:gd name="T47" fmla="*/ 3719 h 2637"/>
                <a:gd name="T48" fmla="*/ 4943 w 2881"/>
                <a:gd name="T49" fmla="*/ 2505 h 2637"/>
                <a:gd name="T50" fmla="*/ 4726 w 2881"/>
                <a:gd name="T51" fmla="*/ 1612 h 2637"/>
                <a:gd name="T52" fmla="*/ 4405 w 2881"/>
                <a:gd name="T53" fmla="*/ 1024 h 2637"/>
                <a:gd name="T54" fmla="*/ 3784 w 2881"/>
                <a:gd name="T55" fmla="*/ 417 h 2637"/>
                <a:gd name="T56" fmla="*/ 2989 w 2881"/>
                <a:gd name="T57" fmla="*/ 57 h 2637"/>
                <a:gd name="T58" fmla="*/ 2369 w 2881"/>
                <a:gd name="T59" fmla="*/ 0 h 2637"/>
                <a:gd name="T60" fmla="*/ 1874 w 2881"/>
                <a:gd name="T61" fmla="*/ 133 h 2637"/>
                <a:gd name="T62" fmla="*/ 1368 w 2881"/>
                <a:gd name="T63" fmla="*/ 492 h 2637"/>
                <a:gd name="T64" fmla="*/ 897 w 2881"/>
                <a:gd name="T65" fmla="*/ 967 h 2637"/>
                <a:gd name="T66" fmla="*/ 680 w 2881"/>
                <a:gd name="T67" fmla="*/ 1215 h 2637"/>
                <a:gd name="T68" fmla="*/ 392 w 2881"/>
                <a:gd name="T69" fmla="*/ 1744 h 2637"/>
                <a:gd name="T70" fmla="*/ 126 w 2881"/>
                <a:gd name="T71" fmla="*/ 2524 h 2637"/>
                <a:gd name="T72" fmla="*/ 0 w 2881"/>
                <a:gd name="T73" fmla="*/ 3529 h 2637"/>
                <a:gd name="T74" fmla="*/ 58 w 2881"/>
                <a:gd name="T75" fmla="*/ 4421 h 2637"/>
                <a:gd name="T76" fmla="*/ 299 w 2881"/>
                <a:gd name="T77" fmla="*/ 5236 h 2637"/>
                <a:gd name="T78" fmla="*/ 887 w 2881"/>
                <a:gd name="T79" fmla="*/ 6356 h 2637"/>
                <a:gd name="T80" fmla="*/ 1083 w 2881"/>
                <a:gd name="T81" fmla="*/ 7056 h 2637"/>
                <a:gd name="T82" fmla="*/ 942 w 2881"/>
                <a:gd name="T83" fmla="*/ 8219 h 2637"/>
                <a:gd name="T84" fmla="*/ 1104 w 2881"/>
                <a:gd name="T85" fmla="*/ 7323 h 2637"/>
                <a:gd name="T86" fmla="*/ 1208 w 2881"/>
                <a:gd name="T87" fmla="*/ 6924 h 2637"/>
                <a:gd name="T88" fmla="*/ 461 w 2881"/>
                <a:gd name="T89" fmla="*/ 5483 h 2637"/>
                <a:gd name="T90" fmla="*/ 174 w 2881"/>
                <a:gd name="T91" fmla="*/ 4743 h 2637"/>
                <a:gd name="T92" fmla="*/ 48 w 2881"/>
                <a:gd name="T93" fmla="*/ 4023 h 2637"/>
                <a:gd name="T94" fmla="*/ 48 w 2881"/>
                <a:gd name="T95" fmla="*/ 3264 h 2637"/>
                <a:gd name="T96" fmla="*/ 150 w 2881"/>
                <a:gd name="T97" fmla="*/ 2544 h 2637"/>
                <a:gd name="T98" fmla="*/ 369 w 2881"/>
                <a:gd name="T99" fmla="*/ 1897 h 2637"/>
                <a:gd name="T100" fmla="*/ 666 w 2881"/>
                <a:gd name="T101" fmla="*/ 1345 h 2637"/>
                <a:gd name="T102" fmla="*/ 932 w 2881"/>
                <a:gd name="T103" fmla="*/ 1024 h 2637"/>
                <a:gd name="T104" fmla="*/ 1035 w 2881"/>
                <a:gd name="T105" fmla="*/ 891 h 2637"/>
                <a:gd name="T106" fmla="*/ 1368 w 2881"/>
                <a:gd name="T107" fmla="*/ 569 h 2637"/>
                <a:gd name="T108" fmla="*/ 1922 w 2881"/>
                <a:gd name="T109" fmla="*/ 208 h 2637"/>
                <a:gd name="T110" fmla="*/ 2381 w 2881"/>
                <a:gd name="T111" fmla="*/ 76 h 2637"/>
                <a:gd name="T112" fmla="*/ 2864 w 2881"/>
                <a:gd name="T113" fmla="*/ 133 h 26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81"/>
                <a:gd name="T172" fmla="*/ 0 h 2637"/>
                <a:gd name="T173" fmla="*/ 2881 w 2881"/>
                <a:gd name="T174" fmla="*/ 2637 h 26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81" h="2637">
                  <a:moveTo>
                    <a:pt x="1580" y="42"/>
                  </a:moveTo>
                  <a:lnTo>
                    <a:pt x="1599" y="42"/>
                  </a:lnTo>
                  <a:lnTo>
                    <a:pt x="1618" y="42"/>
                  </a:lnTo>
                  <a:lnTo>
                    <a:pt x="1656" y="48"/>
                  </a:lnTo>
                  <a:lnTo>
                    <a:pt x="1700" y="54"/>
                  </a:lnTo>
                  <a:lnTo>
                    <a:pt x="1738" y="60"/>
                  </a:lnTo>
                  <a:lnTo>
                    <a:pt x="1789" y="72"/>
                  </a:lnTo>
                  <a:lnTo>
                    <a:pt x="1846" y="84"/>
                  </a:lnTo>
                  <a:lnTo>
                    <a:pt x="1909" y="102"/>
                  </a:lnTo>
                  <a:lnTo>
                    <a:pt x="1966" y="120"/>
                  </a:lnTo>
                  <a:lnTo>
                    <a:pt x="2023" y="138"/>
                  </a:lnTo>
                  <a:lnTo>
                    <a:pt x="2087" y="162"/>
                  </a:lnTo>
                  <a:lnTo>
                    <a:pt x="2144" y="186"/>
                  </a:lnTo>
                  <a:lnTo>
                    <a:pt x="2201" y="210"/>
                  </a:lnTo>
                  <a:lnTo>
                    <a:pt x="2258" y="240"/>
                  </a:lnTo>
                  <a:lnTo>
                    <a:pt x="2315" y="270"/>
                  </a:lnTo>
                  <a:lnTo>
                    <a:pt x="2341" y="288"/>
                  </a:lnTo>
                  <a:lnTo>
                    <a:pt x="2366" y="306"/>
                  </a:lnTo>
                  <a:lnTo>
                    <a:pt x="2391" y="330"/>
                  </a:lnTo>
                  <a:lnTo>
                    <a:pt x="2417" y="348"/>
                  </a:lnTo>
                  <a:lnTo>
                    <a:pt x="2442" y="366"/>
                  </a:lnTo>
                  <a:lnTo>
                    <a:pt x="2461" y="390"/>
                  </a:lnTo>
                  <a:lnTo>
                    <a:pt x="2486" y="408"/>
                  </a:lnTo>
                  <a:lnTo>
                    <a:pt x="2505" y="432"/>
                  </a:lnTo>
                  <a:lnTo>
                    <a:pt x="2524" y="456"/>
                  </a:lnTo>
                  <a:lnTo>
                    <a:pt x="2543" y="480"/>
                  </a:lnTo>
                  <a:lnTo>
                    <a:pt x="2563" y="504"/>
                  </a:lnTo>
                  <a:lnTo>
                    <a:pt x="2582" y="528"/>
                  </a:lnTo>
                  <a:lnTo>
                    <a:pt x="2601" y="558"/>
                  </a:lnTo>
                  <a:lnTo>
                    <a:pt x="2613" y="588"/>
                  </a:lnTo>
                  <a:lnTo>
                    <a:pt x="2626" y="606"/>
                  </a:lnTo>
                  <a:lnTo>
                    <a:pt x="2639" y="630"/>
                  </a:lnTo>
                  <a:lnTo>
                    <a:pt x="2651" y="648"/>
                  </a:lnTo>
                  <a:lnTo>
                    <a:pt x="2664" y="672"/>
                  </a:lnTo>
                  <a:lnTo>
                    <a:pt x="2670" y="696"/>
                  </a:lnTo>
                  <a:lnTo>
                    <a:pt x="2683" y="720"/>
                  </a:lnTo>
                  <a:lnTo>
                    <a:pt x="2696" y="768"/>
                  </a:lnTo>
                  <a:lnTo>
                    <a:pt x="2708" y="817"/>
                  </a:lnTo>
                  <a:lnTo>
                    <a:pt x="2715" y="871"/>
                  </a:lnTo>
                  <a:lnTo>
                    <a:pt x="2721" y="919"/>
                  </a:lnTo>
                  <a:lnTo>
                    <a:pt x="2721" y="973"/>
                  </a:lnTo>
                  <a:lnTo>
                    <a:pt x="2721" y="1027"/>
                  </a:lnTo>
                  <a:lnTo>
                    <a:pt x="2715" y="1081"/>
                  </a:lnTo>
                  <a:lnTo>
                    <a:pt x="2708" y="1129"/>
                  </a:lnTo>
                  <a:lnTo>
                    <a:pt x="2702" y="1183"/>
                  </a:lnTo>
                  <a:lnTo>
                    <a:pt x="2689" y="1231"/>
                  </a:lnTo>
                  <a:lnTo>
                    <a:pt x="2677" y="1279"/>
                  </a:lnTo>
                  <a:lnTo>
                    <a:pt x="2664" y="1327"/>
                  </a:lnTo>
                  <a:lnTo>
                    <a:pt x="2645" y="1375"/>
                  </a:lnTo>
                  <a:lnTo>
                    <a:pt x="2645" y="1405"/>
                  </a:lnTo>
                  <a:lnTo>
                    <a:pt x="2651" y="1435"/>
                  </a:lnTo>
                  <a:lnTo>
                    <a:pt x="2658" y="1465"/>
                  </a:lnTo>
                  <a:lnTo>
                    <a:pt x="2664" y="1495"/>
                  </a:lnTo>
                  <a:lnTo>
                    <a:pt x="2677" y="1519"/>
                  </a:lnTo>
                  <a:lnTo>
                    <a:pt x="2689" y="1549"/>
                  </a:lnTo>
                  <a:lnTo>
                    <a:pt x="2702" y="1573"/>
                  </a:lnTo>
                  <a:lnTo>
                    <a:pt x="2715" y="1597"/>
                  </a:lnTo>
                  <a:lnTo>
                    <a:pt x="2734" y="1627"/>
                  </a:lnTo>
                  <a:lnTo>
                    <a:pt x="2746" y="1651"/>
                  </a:lnTo>
                  <a:lnTo>
                    <a:pt x="2784" y="1699"/>
                  </a:lnTo>
                  <a:lnTo>
                    <a:pt x="2861" y="1795"/>
                  </a:lnTo>
                  <a:lnTo>
                    <a:pt x="2861" y="1807"/>
                  </a:lnTo>
                  <a:lnTo>
                    <a:pt x="2861" y="1819"/>
                  </a:lnTo>
                  <a:lnTo>
                    <a:pt x="2861" y="1831"/>
                  </a:lnTo>
                  <a:lnTo>
                    <a:pt x="2854" y="1837"/>
                  </a:lnTo>
                  <a:lnTo>
                    <a:pt x="2848" y="1849"/>
                  </a:lnTo>
                  <a:lnTo>
                    <a:pt x="2842" y="1855"/>
                  </a:lnTo>
                  <a:lnTo>
                    <a:pt x="2835" y="1861"/>
                  </a:lnTo>
                  <a:lnTo>
                    <a:pt x="2823" y="1873"/>
                  </a:lnTo>
                  <a:lnTo>
                    <a:pt x="2791" y="1879"/>
                  </a:lnTo>
                  <a:lnTo>
                    <a:pt x="2765" y="1879"/>
                  </a:lnTo>
                  <a:lnTo>
                    <a:pt x="2746" y="1885"/>
                  </a:lnTo>
                  <a:lnTo>
                    <a:pt x="2727" y="1885"/>
                  </a:lnTo>
                  <a:lnTo>
                    <a:pt x="2715" y="1891"/>
                  </a:lnTo>
                  <a:lnTo>
                    <a:pt x="2702" y="1891"/>
                  </a:lnTo>
                  <a:lnTo>
                    <a:pt x="2689" y="1891"/>
                  </a:lnTo>
                  <a:lnTo>
                    <a:pt x="2683" y="1891"/>
                  </a:lnTo>
                  <a:lnTo>
                    <a:pt x="2670" y="1897"/>
                  </a:lnTo>
                  <a:lnTo>
                    <a:pt x="2658" y="1909"/>
                  </a:lnTo>
                  <a:lnTo>
                    <a:pt x="2651" y="1915"/>
                  </a:lnTo>
                  <a:lnTo>
                    <a:pt x="2645" y="1927"/>
                  </a:lnTo>
                  <a:lnTo>
                    <a:pt x="2639" y="1939"/>
                  </a:lnTo>
                  <a:lnTo>
                    <a:pt x="2632" y="1951"/>
                  </a:lnTo>
                  <a:lnTo>
                    <a:pt x="2632" y="1963"/>
                  </a:lnTo>
                  <a:lnTo>
                    <a:pt x="2626" y="1975"/>
                  </a:lnTo>
                  <a:lnTo>
                    <a:pt x="2626" y="1999"/>
                  </a:lnTo>
                  <a:lnTo>
                    <a:pt x="2626" y="2023"/>
                  </a:lnTo>
                  <a:lnTo>
                    <a:pt x="2632" y="2047"/>
                  </a:lnTo>
                  <a:lnTo>
                    <a:pt x="2639" y="2059"/>
                  </a:lnTo>
                  <a:lnTo>
                    <a:pt x="2639" y="2071"/>
                  </a:lnTo>
                  <a:lnTo>
                    <a:pt x="2645" y="2077"/>
                  </a:lnTo>
                  <a:lnTo>
                    <a:pt x="2645" y="2083"/>
                  </a:lnTo>
                  <a:lnTo>
                    <a:pt x="2658" y="2095"/>
                  </a:lnTo>
                  <a:lnTo>
                    <a:pt x="2664" y="2101"/>
                  </a:lnTo>
                  <a:lnTo>
                    <a:pt x="2664" y="2107"/>
                  </a:lnTo>
                  <a:lnTo>
                    <a:pt x="2664" y="2113"/>
                  </a:lnTo>
                  <a:lnTo>
                    <a:pt x="2658" y="2137"/>
                  </a:lnTo>
                  <a:lnTo>
                    <a:pt x="2651" y="2149"/>
                  </a:lnTo>
                  <a:lnTo>
                    <a:pt x="2645" y="2155"/>
                  </a:lnTo>
                  <a:lnTo>
                    <a:pt x="2639" y="2167"/>
                  </a:lnTo>
                  <a:lnTo>
                    <a:pt x="2632" y="2173"/>
                  </a:lnTo>
                  <a:lnTo>
                    <a:pt x="2626" y="2179"/>
                  </a:lnTo>
                  <a:lnTo>
                    <a:pt x="2613" y="2185"/>
                  </a:lnTo>
                  <a:lnTo>
                    <a:pt x="2601" y="2185"/>
                  </a:lnTo>
                  <a:lnTo>
                    <a:pt x="2594" y="2185"/>
                  </a:lnTo>
                  <a:lnTo>
                    <a:pt x="2601" y="2191"/>
                  </a:lnTo>
                  <a:lnTo>
                    <a:pt x="2607" y="2191"/>
                  </a:lnTo>
                  <a:lnTo>
                    <a:pt x="2613" y="2197"/>
                  </a:lnTo>
                  <a:lnTo>
                    <a:pt x="2626" y="2191"/>
                  </a:lnTo>
                  <a:lnTo>
                    <a:pt x="2632" y="2191"/>
                  </a:lnTo>
                  <a:lnTo>
                    <a:pt x="2639" y="2191"/>
                  </a:lnTo>
                  <a:lnTo>
                    <a:pt x="2651" y="2179"/>
                  </a:lnTo>
                  <a:lnTo>
                    <a:pt x="2658" y="2173"/>
                  </a:lnTo>
                  <a:lnTo>
                    <a:pt x="2670" y="2161"/>
                  </a:lnTo>
                  <a:lnTo>
                    <a:pt x="2677" y="2143"/>
                  </a:lnTo>
                  <a:lnTo>
                    <a:pt x="2683" y="2137"/>
                  </a:lnTo>
                  <a:lnTo>
                    <a:pt x="2683" y="2125"/>
                  </a:lnTo>
                  <a:lnTo>
                    <a:pt x="2689" y="2119"/>
                  </a:lnTo>
                  <a:lnTo>
                    <a:pt x="2689" y="2113"/>
                  </a:lnTo>
                  <a:lnTo>
                    <a:pt x="2683" y="2101"/>
                  </a:lnTo>
                  <a:lnTo>
                    <a:pt x="2683" y="2095"/>
                  </a:lnTo>
                  <a:lnTo>
                    <a:pt x="2670" y="2083"/>
                  </a:lnTo>
                  <a:lnTo>
                    <a:pt x="2658" y="2065"/>
                  </a:lnTo>
                  <a:lnTo>
                    <a:pt x="2651" y="2053"/>
                  </a:lnTo>
                  <a:lnTo>
                    <a:pt x="2651" y="2047"/>
                  </a:lnTo>
                  <a:lnTo>
                    <a:pt x="2651" y="2041"/>
                  </a:lnTo>
                  <a:lnTo>
                    <a:pt x="2645" y="2023"/>
                  </a:lnTo>
                  <a:lnTo>
                    <a:pt x="2645" y="2011"/>
                  </a:lnTo>
                  <a:lnTo>
                    <a:pt x="2645" y="1993"/>
                  </a:lnTo>
                  <a:lnTo>
                    <a:pt x="2651" y="1981"/>
                  </a:lnTo>
                  <a:lnTo>
                    <a:pt x="2651" y="1963"/>
                  </a:lnTo>
                  <a:lnTo>
                    <a:pt x="2658" y="1951"/>
                  </a:lnTo>
                  <a:lnTo>
                    <a:pt x="2670" y="1939"/>
                  </a:lnTo>
                  <a:lnTo>
                    <a:pt x="2683" y="1927"/>
                  </a:lnTo>
                  <a:lnTo>
                    <a:pt x="2696" y="1921"/>
                  </a:lnTo>
                  <a:lnTo>
                    <a:pt x="2708" y="1915"/>
                  </a:lnTo>
                  <a:lnTo>
                    <a:pt x="2721" y="1909"/>
                  </a:lnTo>
                  <a:lnTo>
                    <a:pt x="2740" y="1909"/>
                  </a:lnTo>
                  <a:lnTo>
                    <a:pt x="2772" y="1903"/>
                  </a:lnTo>
                  <a:lnTo>
                    <a:pt x="2803" y="1897"/>
                  </a:lnTo>
                  <a:lnTo>
                    <a:pt x="2816" y="1891"/>
                  </a:lnTo>
                  <a:lnTo>
                    <a:pt x="2829" y="1885"/>
                  </a:lnTo>
                  <a:lnTo>
                    <a:pt x="2842" y="1879"/>
                  </a:lnTo>
                  <a:lnTo>
                    <a:pt x="2854" y="1873"/>
                  </a:lnTo>
                  <a:lnTo>
                    <a:pt x="2867" y="1861"/>
                  </a:lnTo>
                  <a:lnTo>
                    <a:pt x="2873" y="1849"/>
                  </a:lnTo>
                  <a:lnTo>
                    <a:pt x="2873" y="1837"/>
                  </a:lnTo>
                  <a:lnTo>
                    <a:pt x="2880" y="1831"/>
                  </a:lnTo>
                  <a:lnTo>
                    <a:pt x="2880" y="1825"/>
                  </a:lnTo>
                  <a:lnTo>
                    <a:pt x="2880" y="1813"/>
                  </a:lnTo>
                  <a:lnTo>
                    <a:pt x="2873" y="1777"/>
                  </a:lnTo>
                  <a:lnTo>
                    <a:pt x="2803" y="1687"/>
                  </a:lnTo>
                  <a:lnTo>
                    <a:pt x="2772" y="1645"/>
                  </a:lnTo>
                  <a:lnTo>
                    <a:pt x="2740" y="1603"/>
                  </a:lnTo>
                  <a:lnTo>
                    <a:pt x="2727" y="1579"/>
                  </a:lnTo>
                  <a:lnTo>
                    <a:pt x="2715" y="1555"/>
                  </a:lnTo>
                  <a:lnTo>
                    <a:pt x="2702" y="1531"/>
                  </a:lnTo>
                  <a:lnTo>
                    <a:pt x="2696" y="1507"/>
                  </a:lnTo>
                  <a:lnTo>
                    <a:pt x="2689" y="1483"/>
                  </a:lnTo>
                  <a:lnTo>
                    <a:pt x="2683" y="1459"/>
                  </a:lnTo>
                  <a:lnTo>
                    <a:pt x="2677" y="1435"/>
                  </a:lnTo>
                  <a:lnTo>
                    <a:pt x="2677" y="1405"/>
                  </a:lnTo>
                  <a:lnTo>
                    <a:pt x="2677" y="1375"/>
                  </a:lnTo>
                  <a:lnTo>
                    <a:pt x="2677" y="1345"/>
                  </a:lnTo>
                  <a:lnTo>
                    <a:pt x="2689" y="1315"/>
                  </a:lnTo>
                  <a:lnTo>
                    <a:pt x="2696" y="1279"/>
                  </a:lnTo>
                  <a:lnTo>
                    <a:pt x="2715" y="1225"/>
                  </a:lnTo>
                  <a:lnTo>
                    <a:pt x="2727" y="1177"/>
                  </a:lnTo>
                  <a:lnTo>
                    <a:pt x="2740" y="1117"/>
                  </a:lnTo>
                  <a:lnTo>
                    <a:pt x="2746" y="1063"/>
                  </a:lnTo>
                  <a:lnTo>
                    <a:pt x="2753" y="1009"/>
                  </a:lnTo>
                  <a:lnTo>
                    <a:pt x="2753" y="955"/>
                  </a:lnTo>
                  <a:lnTo>
                    <a:pt x="2746" y="901"/>
                  </a:lnTo>
                  <a:lnTo>
                    <a:pt x="2740" y="847"/>
                  </a:lnTo>
                  <a:lnTo>
                    <a:pt x="2727" y="793"/>
                  </a:lnTo>
                  <a:lnTo>
                    <a:pt x="2715" y="738"/>
                  </a:lnTo>
                  <a:lnTo>
                    <a:pt x="2696" y="684"/>
                  </a:lnTo>
                  <a:lnTo>
                    <a:pt x="2677" y="636"/>
                  </a:lnTo>
                  <a:lnTo>
                    <a:pt x="2651" y="582"/>
                  </a:lnTo>
                  <a:lnTo>
                    <a:pt x="2639" y="558"/>
                  </a:lnTo>
                  <a:lnTo>
                    <a:pt x="2620" y="534"/>
                  </a:lnTo>
                  <a:lnTo>
                    <a:pt x="2607" y="510"/>
                  </a:lnTo>
                  <a:lnTo>
                    <a:pt x="2588" y="486"/>
                  </a:lnTo>
                  <a:lnTo>
                    <a:pt x="2575" y="468"/>
                  </a:lnTo>
                  <a:lnTo>
                    <a:pt x="2556" y="444"/>
                  </a:lnTo>
                  <a:lnTo>
                    <a:pt x="2537" y="420"/>
                  </a:lnTo>
                  <a:lnTo>
                    <a:pt x="2512" y="402"/>
                  </a:lnTo>
                  <a:lnTo>
                    <a:pt x="2474" y="360"/>
                  </a:lnTo>
                  <a:lnTo>
                    <a:pt x="2429" y="324"/>
                  </a:lnTo>
                  <a:lnTo>
                    <a:pt x="2385" y="288"/>
                  </a:lnTo>
                  <a:lnTo>
                    <a:pt x="2341" y="258"/>
                  </a:lnTo>
                  <a:lnTo>
                    <a:pt x="2290" y="228"/>
                  </a:lnTo>
                  <a:lnTo>
                    <a:pt x="2239" y="204"/>
                  </a:lnTo>
                  <a:lnTo>
                    <a:pt x="2195" y="174"/>
                  </a:lnTo>
                  <a:lnTo>
                    <a:pt x="2144" y="156"/>
                  </a:lnTo>
                  <a:lnTo>
                    <a:pt x="2087" y="132"/>
                  </a:lnTo>
                  <a:lnTo>
                    <a:pt x="2036" y="114"/>
                  </a:lnTo>
                  <a:lnTo>
                    <a:pt x="1985" y="96"/>
                  </a:lnTo>
                  <a:lnTo>
                    <a:pt x="1928" y="78"/>
                  </a:lnTo>
                  <a:lnTo>
                    <a:pt x="1878" y="66"/>
                  </a:lnTo>
                  <a:lnTo>
                    <a:pt x="1770" y="36"/>
                  </a:lnTo>
                  <a:lnTo>
                    <a:pt x="1706" y="24"/>
                  </a:lnTo>
                  <a:lnTo>
                    <a:pt x="1649" y="18"/>
                  </a:lnTo>
                  <a:lnTo>
                    <a:pt x="1592" y="12"/>
                  </a:lnTo>
                  <a:lnTo>
                    <a:pt x="1542" y="6"/>
                  </a:lnTo>
                  <a:lnTo>
                    <a:pt x="1491" y="0"/>
                  </a:lnTo>
                  <a:lnTo>
                    <a:pt x="1440" y="0"/>
                  </a:lnTo>
                  <a:lnTo>
                    <a:pt x="1396" y="0"/>
                  </a:lnTo>
                  <a:lnTo>
                    <a:pt x="1351" y="0"/>
                  </a:lnTo>
                  <a:lnTo>
                    <a:pt x="1307" y="0"/>
                  </a:lnTo>
                  <a:lnTo>
                    <a:pt x="1262" y="6"/>
                  </a:lnTo>
                  <a:lnTo>
                    <a:pt x="1224" y="12"/>
                  </a:lnTo>
                  <a:lnTo>
                    <a:pt x="1180" y="12"/>
                  </a:lnTo>
                  <a:lnTo>
                    <a:pt x="1142" y="18"/>
                  </a:lnTo>
                  <a:lnTo>
                    <a:pt x="1110" y="30"/>
                  </a:lnTo>
                  <a:lnTo>
                    <a:pt x="1072" y="36"/>
                  </a:lnTo>
                  <a:lnTo>
                    <a:pt x="1034" y="42"/>
                  </a:lnTo>
                  <a:lnTo>
                    <a:pt x="1002" y="54"/>
                  </a:lnTo>
                  <a:lnTo>
                    <a:pt x="971" y="66"/>
                  </a:lnTo>
                  <a:lnTo>
                    <a:pt x="939" y="78"/>
                  </a:lnTo>
                  <a:lnTo>
                    <a:pt x="907" y="90"/>
                  </a:lnTo>
                  <a:lnTo>
                    <a:pt x="876" y="102"/>
                  </a:lnTo>
                  <a:lnTo>
                    <a:pt x="812" y="126"/>
                  </a:lnTo>
                  <a:lnTo>
                    <a:pt x="755" y="156"/>
                  </a:lnTo>
                  <a:lnTo>
                    <a:pt x="692" y="192"/>
                  </a:lnTo>
                  <a:lnTo>
                    <a:pt x="635" y="222"/>
                  </a:lnTo>
                  <a:lnTo>
                    <a:pt x="578" y="258"/>
                  </a:lnTo>
                  <a:lnTo>
                    <a:pt x="514" y="294"/>
                  </a:lnTo>
                  <a:lnTo>
                    <a:pt x="508" y="294"/>
                  </a:lnTo>
                  <a:lnTo>
                    <a:pt x="501" y="300"/>
                  </a:lnTo>
                  <a:lnTo>
                    <a:pt x="495" y="306"/>
                  </a:lnTo>
                  <a:lnTo>
                    <a:pt x="482" y="312"/>
                  </a:lnTo>
                  <a:lnTo>
                    <a:pt x="470" y="318"/>
                  </a:lnTo>
                  <a:lnTo>
                    <a:pt x="451" y="330"/>
                  </a:lnTo>
                  <a:lnTo>
                    <a:pt x="438" y="342"/>
                  </a:lnTo>
                  <a:lnTo>
                    <a:pt x="419" y="354"/>
                  </a:lnTo>
                  <a:lnTo>
                    <a:pt x="394" y="366"/>
                  </a:lnTo>
                  <a:lnTo>
                    <a:pt x="375" y="384"/>
                  </a:lnTo>
                  <a:lnTo>
                    <a:pt x="356" y="402"/>
                  </a:lnTo>
                  <a:lnTo>
                    <a:pt x="330" y="426"/>
                  </a:lnTo>
                  <a:lnTo>
                    <a:pt x="305" y="444"/>
                  </a:lnTo>
                  <a:lnTo>
                    <a:pt x="286" y="468"/>
                  </a:lnTo>
                  <a:lnTo>
                    <a:pt x="260" y="498"/>
                  </a:lnTo>
                  <a:lnTo>
                    <a:pt x="235" y="522"/>
                  </a:lnTo>
                  <a:lnTo>
                    <a:pt x="216" y="552"/>
                  </a:lnTo>
                  <a:lnTo>
                    <a:pt x="191" y="582"/>
                  </a:lnTo>
                  <a:lnTo>
                    <a:pt x="165" y="612"/>
                  </a:lnTo>
                  <a:lnTo>
                    <a:pt x="146" y="642"/>
                  </a:lnTo>
                  <a:lnTo>
                    <a:pt x="127" y="678"/>
                  </a:lnTo>
                  <a:lnTo>
                    <a:pt x="108" y="714"/>
                  </a:lnTo>
                  <a:lnTo>
                    <a:pt x="83" y="756"/>
                  </a:lnTo>
                  <a:lnTo>
                    <a:pt x="70" y="799"/>
                  </a:lnTo>
                  <a:lnTo>
                    <a:pt x="51" y="841"/>
                  </a:lnTo>
                  <a:lnTo>
                    <a:pt x="39" y="889"/>
                  </a:lnTo>
                  <a:lnTo>
                    <a:pt x="26" y="931"/>
                  </a:lnTo>
                  <a:lnTo>
                    <a:pt x="13" y="985"/>
                  </a:lnTo>
                  <a:lnTo>
                    <a:pt x="7" y="1033"/>
                  </a:lnTo>
                  <a:lnTo>
                    <a:pt x="0" y="1087"/>
                  </a:lnTo>
                  <a:lnTo>
                    <a:pt x="0" y="1117"/>
                  </a:lnTo>
                  <a:lnTo>
                    <a:pt x="0" y="1147"/>
                  </a:lnTo>
                  <a:lnTo>
                    <a:pt x="0" y="1189"/>
                  </a:lnTo>
                  <a:lnTo>
                    <a:pt x="0" y="1231"/>
                  </a:lnTo>
                  <a:lnTo>
                    <a:pt x="7" y="1279"/>
                  </a:lnTo>
                  <a:lnTo>
                    <a:pt x="13" y="1321"/>
                  </a:lnTo>
                  <a:lnTo>
                    <a:pt x="26" y="1357"/>
                  </a:lnTo>
                  <a:lnTo>
                    <a:pt x="32" y="1399"/>
                  </a:lnTo>
                  <a:lnTo>
                    <a:pt x="45" y="1435"/>
                  </a:lnTo>
                  <a:lnTo>
                    <a:pt x="64" y="1477"/>
                  </a:lnTo>
                  <a:lnTo>
                    <a:pt x="77" y="1513"/>
                  </a:lnTo>
                  <a:lnTo>
                    <a:pt x="96" y="1549"/>
                  </a:lnTo>
                  <a:lnTo>
                    <a:pt x="121" y="1585"/>
                  </a:lnTo>
                  <a:lnTo>
                    <a:pt x="140" y="1621"/>
                  </a:lnTo>
                  <a:lnTo>
                    <a:pt x="165" y="1657"/>
                  </a:lnTo>
                  <a:lnTo>
                    <a:pt x="184" y="1693"/>
                  </a:lnTo>
                  <a:lnTo>
                    <a:pt x="216" y="1723"/>
                  </a:lnTo>
                  <a:lnTo>
                    <a:pt x="241" y="1759"/>
                  </a:lnTo>
                  <a:lnTo>
                    <a:pt x="280" y="1801"/>
                  </a:lnTo>
                  <a:lnTo>
                    <a:pt x="318" y="1843"/>
                  </a:lnTo>
                  <a:lnTo>
                    <a:pt x="400" y="1927"/>
                  </a:lnTo>
                  <a:lnTo>
                    <a:pt x="489" y="2011"/>
                  </a:lnTo>
                  <a:lnTo>
                    <a:pt x="527" y="2053"/>
                  </a:lnTo>
                  <a:lnTo>
                    <a:pt x="565" y="2095"/>
                  </a:lnTo>
                  <a:lnTo>
                    <a:pt x="578" y="2113"/>
                  </a:lnTo>
                  <a:lnTo>
                    <a:pt x="584" y="2131"/>
                  </a:lnTo>
                  <a:lnTo>
                    <a:pt x="590" y="2167"/>
                  </a:lnTo>
                  <a:lnTo>
                    <a:pt x="597" y="2203"/>
                  </a:lnTo>
                  <a:lnTo>
                    <a:pt x="597" y="2233"/>
                  </a:lnTo>
                  <a:lnTo>
                    <a:pt x="597" y="2269"/>
                  </a:lnTo>
                  <a:lnTo>
                    <a:pt x="597" y="2299"/>
                  </a:lnTo>
                  <a:lnTo>
                    <a:pt x="590" y="2335"/>
                  </a:lnTo>
                  <a:lnTo>
                    <a:pt x="578" y="2371"/>
                  </a:lnTo>
                  <a:lnTo>
                    <a:pt x="540" y="2504"/>
                  </a:lnTo>
                  <a:lnTo>
                    <a:pt x="527" y="2570"/>
                  </a:lnTo>
                  <a:lnTo>
                    <a:pt x="520" y="2600"/>
                  </a:lnTo>
                  <a:lnTo>
                    <a:pt x="514" y="2636"/>
                  </a:lnTo>
                  <a:lnTo>
                    <a:pt x="520" y="2606"/>
                  </a:lnTo>
                  <a:lnTo>
                    <a:pt x="527" y="2576"/>
                  </a:lnTo>
                  <a:lnTo>
                    <a:pt x="546" y="2516"/>
                  </a:lnTo>
                  <a:lnTo>
                    <a:pt x="584" y="2402"/>
                  </a:lnTo>
                  <a:lnTo>
                    <a:pt x="603" y="2347"/>
                  </a:lnTo>
                  <a:lnTo>
                    <a:pt x="609" y="2317"/>
                  </a:lnTo>
                  <a:lnTo>
                    <a:pt x="616" y="2287"/>
                  </a:lnTo>
                  <a:lnTo>
                    <a:pt x="616" y="2257"/>
                  </a:lnTo>
                  <a:lnTo>
                    <a:pt x="616" y="2227"/>
                  </a:lnTo>
                  <a:lnTo>
                    <a:pt x="616" y="2197"/>
                  </a:lnTo>
                  <a:lnTo>
                    <a:pt x="616" y="2161"/>
                  </a:lnTo>
                  <a:lnTo>
                    <a:pt x="628" y="2149"/>
                  </a:lnTo>
                  <a:lnTo>
                    <a:pt x="666" y="2191"/>
                  </a:lnTo>
                  <a:lnTo>
                    <a:pt x="666" y="2167"/>
                  </a:lnTo>
                  <a:lnTo>
                    <a:pt x="616" y="2113"/>
                  </a:lnTo>
                  <a:lnTo>
                    <a:pt x="565" y="2059"/>
                  </a:lnTo>
                  <a:lnTo>
                    <a:pt x="457" y="1951"/>
                  </a:lnTo>
                  <a:lnTo>
                    <a:pt x="356" y="1843"/>
                  </a:lnTo>
                  <a:lnTo>
                    <a:pt x="305" y="1789"/>
                  </a:lnTo>
                  <a:lnTo>
                    <a:pt x="254" y="1735"/>
                  </a:lnTo>
                  <a:lnTo>
                    <a:pt x="210" y="1681"/>
                  </a:lnTo>
                  <a:lnTo>
                    <a:pt x="191" y="1651"/>
                  </a:lnTo>
                  <a:lnTo>
                    <a:pt x="165" y="1621"/>
                  </a:lnTo>
                  <a:lnTo>
                    <a:pt x="146" y="1597"/>
                  </a:lnTo>
                  <a:lnTo>
                    <a:pt x="127" y="1567"/>
                  </a:lnTo>
                  <a:lnTo>
                    <a:pt x="115" y="1537"/>
                  </a:lnTo>
                  <a:lnTo>
                    <a:pt x="96" y="1501"/>
                  </a:lnTo>
                  <a:lnTo>
                    <a:pt x="83" y="1471"/>
                  </a:lnTo>
                  <a:lnTo>
                    <a:pt x="70" y="1441"/>
                  </a:lnTo>
                  <a:lnTo>
                    <a:pt x="58" y="1405"/>
                  </a:lnTo>
                  <a:lnTo>
                    <a:pt x="45" y="1375"/>
                  </a:lnTo>
                  <a:lnTo>
                    <a:pt x="39" y="1339"/>
                  </a:lnTo>
                  <a:lnTo>
                    <a:pt x="32" y="1303"/>
                  </a:lnTo>
                  <a:lnTo>
                    <a:pt x="26" y="1273"/>
                  </a:lnTo>
                  <a:lnTo>
                    <a:pt x="26" y="1231"/>
                  </a:lnTo>
                  <a:lnTo>
                    <a:pt x="20" y="1201"/>
                  </a:lnTo>
                  <a:lnTo>
                    <a:pt x="20" y="1165"/>
                  </a:lnTo>
                  <a:lnTo>
                    <a:pt x="20" y="1135"/>
                  </a:lnTo>
                  <a:lnTo>
                    <a:pt x="20" y="1099"/>
                  </a:lnTo>
                  <a:lnTo>
                    <a:pt x="20" y="1063"/>
                  </a:lnTo>
                  <a:lnTo>
                    <a:pt x="26" y="1033"/>
                  </a:lnTo>
                  <a:lnTo>
                    <a:pt x="32" y="997"/>
                  </a:lnTo>
                  <a:lnTo>
                    <a:pt x="32" y="967"/>
                  </a:lnTo>
                  <a:lnTo>
                    <a:pt x="45" y="937"/>
                  </a:lnTo>
                  <a:lnTo>
                    <a:pt x="51" y="901"/>
                  </a:lnTo>
                  <a:lnTo>
                    <a:pt x="64" y="871"/>
                  </a:lnTo>
                  <a:lnTo>
                    <a:pt x="70" y="841"/>
                  </a:lnTo>
                  <a:lnTo>
                    <a:pt x="83" y="805"/>
                  </a:lnTo>
                  <a:lnTo>
                    <a:pt x="102" y="774"/>
                  </a:lnTo>
                  <a:lnTo>
                    <a:pt x="115" y="744"/>
                  </a:lnTo>
                  <a:lnTo>
                    <a:pt x="127" y="714"/>
                  </a:lnTo>
                  <a:lnTo>
                    <a:pt x="146" y="684"/>
                  </a:lnTo>
                  <a:lnTo>
                    <a:pt x="165" y="660"/>
                  </a:lnTo>
                  <a:lnTo>
                    <a:pt x="184" y="630"/>
                  </a:lnTo>
                  <a:lnTo>
                    <a:pt x="203" y="600"/>
                  </a:lnTo>
                  <a:lnTo>
                    <a:pt x="222" y="576"/>
                  </a:lnTo>
                  <a:lnTo>
                    <a:pt x="241" y="546"/>
                  </a:lnTo>
                  <a:lnTo>
                    <a:pt x="267" y="522"/>
                  </a:lnTo>
                  <a:lnTo>
                    <a:pt x="292" y="498"/>
                  </a:lnTo>
                  <a:lnTo>
                    <a:pt x="318" y="474"/>
                  </a:lnTo>
                  <a:lnTo>
                    <a:pt x="337" y="450"/>
                  </a:lnTo>
                  <a:lnTo>
                    <a:pt x="368" y="426"/>
                  </a:lnTo>
                  <a:lnTo>
                    <a:pt x="394" y="408"/>
                  </a:lnTo>
                  <a:lnTo>
                    <a:pt x="419" y="384"/>
                  </a:lnTo>
                  <a:lnTo>
                    <a:pt x="444" y="366"/>
                  </a:lnTo>
                  <a:lnTo>
                    <a:pt x="476" y="348"/>
                  </a:lnTo>
                  <a:lnTo>
                    <a:pt x="508" y="330"/>
                  </a:lnTo>
                  <a:lnTo>
                    <a:pt x="508" y="324"/>
                  </a:lnTo>
                  <a:lnTo>
                    <a:pt x="514" y="324"/>
                  </a:lnTo>
                  <a:lnTo>
                    <a:pt x="520" y="318"/>
                  </a:lnTo>
                  <a:lnTo>
                    <a:pt x="527" y="312"/>
                  </a:lnTo>
                  <a:lnTo>
                    <a:pt x="533" y="312"/>
                  </a:lnTo>
                  <a:lnTo>
                    <a:pt x="540" y="306"/>
                  </a:lnTo>
                  <a:lnTo>
                    <a:pt x="552" y="300"/>
                  </a:lnTo>
                  <a:lnTo>
                    <a:pt x="559" y="288"/>
                  </a:lnTo>
                  <a:lnTo>
                    <a:pt x="571" y="282"/>
                  </a:lnTo>
                  <a:lnTo>
                    <a:pt x="584" y="276"/>
                  </a:lnTo>
                  <a:lnTo>
                    <a:pt x="597" y="270"/>
                  </a:lnTo>
                  <a:lnTo>
                    <a:pt x="609" y="258"/>
                  </a:lnTo>
                  <a:lnTo>
                    <a:pt x="641" y="240"/>
                  </a:lnTo>
                  <a:lnTo>
                    <a:pt x="679" y="222"/>
                  </a:lnTo>
                  <a:lnTo>
                    <a:pt x="717" y="204"/>
                  </a:lnTo>
                  <a:lnTo>
                    <a:pt x="755" y="180"/>
                  </a:lnTo>
                  <a:lnTo>
                    <a:pt x="800" y="162"/>
                  </a:lnTo>
                  <a:lnTo>
                    <a:pt x="844" y="138"/>
                  </a:lnTo>
                  <a:lnTo>
                    <a:pt x="895" y="120"/>
                  </a:lnTo>
                  <a:lnTo>
                    <a:pt x="945" y="102"/>
                  </a:lnTo>
                  <a:lnTo>
                    <a:pt x="996" y="84"/>
                  </a:lnTo>
                  <a:lnTo>
                    <a:pt x="1028" y="72"/>
                  </a:lnTo>
                  <a:lnTo>
                    <a:pt x="1060" y="66"/>
                  </a:lnTo>
                  <a:lnTo>
                    <a:pt x="1098" y="60"/>
                  </a:lnTo>
                  <a:lnTo>
                    <a:pt x="1129" y="48"/>
                  </a:lnTo>
                  <a:lnTo>
                    <a:pt x="1167" y="42"/>
                  </a:lnTo>
                  <a:lnTo>
                    <a:pt x="1199" y="36"/>
                  </a:lnTo>
                  <a:lnTo>
                    <a:pt x="1237" y="30"/>
                  </a:lnTo>
                  <a:lnTo>
                    <a:pt x="1275" y="30"/>
                  </a:lnTo>
                  <a:lnTo>
                    <a:pt x="1313" y="24"/>
                  </a:lnTo>
                  <a:lnTo>
                    <a:pt x="1351" y="24"/>
                  </a:lnTo>
                  <a:lnTo>
                    <a:pt x="1389" y="24"/>
                  </a:lnTo>
                  <a:lnTo>
                    <a:pt x="1427" y="24"/>
                  </a:lnTo>
                  <a:lnTo>
                    <a:pt x="1465" y="24"/>
                  </a:lnTo>
                  <a:lnTo>
                    <a:pt x="1503" y="30"/>
                  </a:lnTo>
                  <a:lnTo>
                    <a:pt x="1542" y="36"/>
                  </a:lnTo>
                  <a:lnTo>
                    <a:pt x="1580" y="4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32904472-78F1-0E43-BB6C-2F362BE63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" y="730"/>
              <a:ext cx="3034" cy="3766"/>
            </a:xfrm>
            <a:custGeom>
              <a:avLst/>
              <a:gdLst>
                <a:gd name="T0" fmla="*/ 2863 w 2614"/>
                <a:gd name="T1" fmla="*/ 1271 h 2823"/>
                <a:gd name="T2" fmla="*/ 2782 w 2614"/>
                <a:gd name="T3" fmla="*/ 1613 h 2823"/>
                <a:gd name="T4" fmla="*/ 2637 w 2614"/>
                <a:gd name="T5" fmla="*/ 1677 h 2823"/>
                <a:gd name="T6" fmla="*/ 2468 w 2614"/>
                <a:gd name="T7" fmla="*/ 1781 h 2823"/>
                <a:gd name="T8" fmla="*/ 2189 w 2614"/>
                <a:gd name="T9" fmla="*/ 1829 h 2823"/>
                <a:gd name="T10" fmla="*/ 2761 w 2614"/>
                <a:gd name="T11" fmla="*/ 1693 h 2823"/>
                <a:gd name="T12" fmla="*/ 2878 w 2614"/>
                <a:gd name="T13" fmla="*/ 1479 h 2823"/>
                <a:gd name="T14" fmla="*/ 2754 w 2614"/>
                <a:gd name="T15" fmla="*/ 735 h 2823"/>
                <a:gd name="T16" fmla="*/ 2357 w 2614"/>
                <a:gd name="T17" fmla="*/ 351 h 2823"/>
                <a:gd name="T18" fmla="*/ 1468 w 2614"/>
                <a:gd name="T19" fmla="*/ 160 h 2823"/>
                <a:gd name="T20" fmla="*/ 815 w 2614"/>
                <a:gd name="T21" fmla="*/ 375 h 2823"/>
                <a:gd name="T22" fmla="*/ 294 w 2614"/>
                <a:gd name="T23" fmla="*/ 903 h 2823"/>
                <a:gd name="T24" fmla="*/ 154 w 2614"/>
                <a:gd name="T25" fmla="*/ 1471 h 2823"/>
                <a:gd name="T26" fmla="*/ 286 w 2614"/>
                <a:gd name="T27" fmla="*/ 2021 h 2823"/>
                <a:gd name="T28" fmla="*/ 558 w 2614"/>
                <a:gd name="T29" fmla="*/ 2380 h 2823"/>
                <a:gd name="T30" fmla="*/ 1020 w 2614"/>
                <a:gd name="T31" fmla="*/ 2652 h 2823"/>
                <a:gd name="T32" fmla="*/ 706 w 2614"/>
                <a:gd name="T33" fmla="*/ 2580 h 2823"/>
                <a:gd name="T34" fmla="*/ 323 w 2614"/>
                <a:gd name="T35" fmla="*/ 2268 h 2823"/>
                <a:gd name="T36" fmla="*/ 0 w 2614"/>
                <a:gd name="T37" fmla="*/ 1455 h 2823"/>
                <a:gd name="T38" fmla="*/ 169 w 2614"/>
                <a:gd name="T39" fmla="*/ 799 h 2823"/>
                <a:gd name="T40" fmla="*/ 543 w 2614"/>
                <a:gd name="T41" fmla="*/ 399 h 2823"/>
                <a:gd name="T42" fmla="*/ 984 w 2614"/>
                <a:gd name="T43" fmla="*/ 120 h 2823"/>
                <a:gd name="T44" fmla="*/ 1512 w 2614"/>
                <a:gd name="T45" fmla="*/ 0 h 2823"/>
                <a:gd name="T46" fmla="*/ 2174 w 2614"/>
                <a:gd name="T47" fmla="*/ 112 h 2823"/>
                <a:gd name="T48" fmla="*/ 2761 w 2614"/>
                <a:gd name="T49" fmla="*/ 479 h 2823"/>
                <a:gd name="T50" fmla="*/ 3018 w 2614"/>
                <a:gd name="T51" fmla="*/ 999 h 2823"/>
                <a:gd name="T52" fmla="*/ 2960 w 2614"/>
                <a:gd name="T53" fmla="*/ 1645 h 2823"/>
                <a:gd name="T54" fmla="*/ 2834 w 2614"/>
                <a:gd name="T55" fmla="*/ 1853 h 2823"/>
                <a:gd name="T56" fmla="*/ 2290 w 2614"/>
                <a:gd name="T57" fmla="*/ 1941 h 2823"/>
                <a:gd name="T58" fmla="*/ 2108 w 2614"/>
                <a:gd name="T59" fmla="*/ 2204 h 2823"/>
                <a:gd name="T60" fmla="*/ 1756 w 2614"/>
                <a:gd name="T61" fmla="*/ 2332 h 2823"/>
                <a:gd name="T62" fmla="*/ 1556 w 2614"/>
                <a:gd name="T63" fmla="*/ 2596 h 2823"/>
                <a:gd name="T64" fmla="*/ 1483 w 2614"/>
                <a:gd name="T65" fmla="*/ 2372 h 2823"/>
                <a:gd name="T66" fmla="*/ 1432 w 2614"/>
                <a:gd name="T67" fmla="*/ 2859 h 2823"/>
                <a:gd name="T68" fmla="*/ 1336 w 2614"/>
                <a:gd name="T69" fmla="*/ 3252 h 2823"/>
                <a:gd name="T70" fmla="*/ 1395 w 2614"/>
                <a:gd name="T71" fmla="*/ 2644 h 2823"/>
                <a:gd name="T72" fmla="*/ 1365 w 2614"/>
                <a:gd name="T73" fmla="*/ 2340 h 2823"/>
                <a:gd name="T74" fmla="*/ 1220 w 2614"/>
                <a:gd name="T75" fmla="*/ 2484 h 2823"/>
                <a:gd name="T76" fmla="*/ 1234 w 2614"/>
                <a:gd name="T77" fmla="*/ 2891 h 2823"/>
                <a:gd name="T78" fmla="*/ 1154 w 2614"/>
                <a:gd name="T79" fmla="*/ 3507 h 2823"/>
                <a:gd name="T80" fmla="*/ 1108 w 2614"/>
                <a:gd name="T81" fmla="*/ 3635 h 2823"/>
                <a:gd name="T82" fmla="*/ 1220 w 2614"/>
                <a:gd name="T83" fmla="*/ 2716 h 2823"/>
                <a:gd name="T84" fmla="*/ 1146 w 2614"/>
                <a:gd name="T85" fmla="*/ 2508 h 2823"/>
                <a:gd name="T86" fmla="*/ 852 w 2614"/>
                <a:gd name="T87" fmla="*/ 2476 h 2823"/>
                <a:gd name="T88" fmla="*/ 573 w 2614"/>
                <a:gd name="T89" fmla="*/ 2284 h 2823"/>
                <a:gd name="T90" fmla="*/ 286 w 2614"/>
                <a:gd name="T91" fmla="*/ 1893 h 2823"/>
                <a:gd name="T92" fmla="*/ 227 w 2614"/>
                <a:gd name="T93" fmla="*/ 1471 h 2823"/>
                <a:gd name="T94" fmla="*/ 263 w 2614"/>
                <a:gd name="T95" fmla="*/ 1111 h 2823"/>
                <a:gd name="T96" fmla="*/ 411 w 2614"/>
                <a:gd name="T97" fmla="*/ 783 h 2823"/>
                <a:gd name="T98" fmla="*/ 602 w 2614"/>
                <a:gd name="T99" fmla="*/ 639 h 2823"/>
                <a:gd name="T100" fmla="*/ 698 w 2614"/>
                <a:gd name="T101" fmla="*/ 519 h 2823"/>
                <a:gd name="T102" fmla="*/ 859 w 2614"/>
                <a:gd name="T103" fmla="*/ 407 h 2823"/>
                <a:gd name="T104" fmla="*/ 991 w 2614"/>
                <a:gd name="T105" fmla="*/ 383 h 2823"/>
                <a:gd name="T106" fmla="*/ 1198 w 2614"/>
                <a:gd name="T107" fmla="*/ 264 h 2823"/>
                <a:gd name="T108" fmla="*/ 1409 w 2614"/>
                <a:gd name="T109" fmla="*/ 256 h 2823"/>
                <a:gd name="T110" fmla="*/ 1748 w 2614"/>
                <a:gd name="T111" fmla="*/ 232 h 2823"/>
                <a:gd name="T112" fmla="*/ 2123 w 2614"/>
                <a:gd name="T113" fmla="*/ 319 h 2823"/>
                <a:gd name="T114" fmla="*/ 2453 w 2614"/>
                <a:gd name="T115" fmla="*/ 471 h 2823"/>
                <a:gd name="T116" fmla="*/ 2681 w 2614"/>
                <a:gd name="T117" fmla="*/ 679 h 2823"/>
                <a:gd name="T118" fmla="*/ 2826 w 2614"/>
                <a:gd name="T119" fmla="*/ 983 h 282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14"/>
                <a:gd name="T181" fmla="*/ 0 h 2823"/>
                <a:gd name="T182" fmla="*/ 2614 w 2614"/>
                <a:gd name="T183" fmla="*/ 2823 h 282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14" h="2823">
                  <a:moveTo>
                    <a:pt x="2473" y="797"/>
                  </a:moveTo>
                  <a:lnTo>
                    <a:pt x="2480" y="809"/>
                  </a:lnTo>
                  <a:lnTo>
                    <a:pt x="2480" y="821"/>
                  </a:lnTo>
                  <a:lnTo>
                    <a:pt x="2480" y="833"/>
                  </a:lnTo>
                  <a:lnTo>
                    <a:pt x="2480" y="845"/>
                  </a:lnTo>
                  <a:lnTo>
                    <a:pt x="2473" y="869"/>
                  </a:lnTo>
                  <a:lnTo>
                    <a:pt x="2467" y="887"/>
                  </a:lnTo>
                  <a:lnTo>
                    <a:pt x="2461" y="911"/>
                  </a:lnTo>
                  <a:lnTo>
                    <a:pt x="2461" y="923"/>
                  </a:lnTo>
                  <a:lnTo>
                    <a:pt x="2461" y="935"/>
                  </a:lnTo>
                  <a:lnTo>
                    <a:pt x="2461" y="941"/>
                  </a:lnTo>
                  <a:lnTo>
                    <a:pt x="2467" y="953"/>
                  </a:lnTo>
                  <a:lnTo>
                    <a:pt x="2473" y="965"/>
                  </a:lnTo>
                  <a:lnTo>
                    <a:pt x="2480" y="977"/>
                  </a:lnTo>
                  <a:lnTo>
                    <a:pt x="2467" y="995"/>
                  </a:lnTo>
                  <a:lnTo>
                    <a:pt x="2461" y="1013"/>
                  </a:lnTo>
                  <a:lnTo>
                    <a:pt x="2454" y="1037"/>
                  </a:lnTo>
                  <a:lnTo>
                    <a:pt x="2454" y="1061"/>
                  </a:lnTo>
                  <a:lnTo>
                    <a:pt x="2442" y="1103"/>
                  </a:lnTo>
                  <a:lnTo>
                    <a:pt x="2435" y="1127"/>
                  </a:lnTo>
                  <a:lnTo>
                    <a:pt x="2429" y="1151"/>
                  </a:lnTo>
                  <a:lnTo>
                    <a:pt x="2423" y="1169"/>
                  </a:lnTo>
                  <a:lnTo>
                    <a:pt x="2410" y="1192"/>
                  </a:lnTo>
                  <a:lnTo>
                    <a:pt x="2397" y="1210"/>
                  </a:lnTo>
                  <a:lnTo>
                    <a:pt x="2386" y="1222"/>
                  </a:lnTo>
                  <a:lnTo>
                    <a:pt x="2379" y="1228"/>
                  </a:lnTo>
                  <a:lnTo>
                    <a:pt x="2373" y="1240"/>
                  </a:lnTo>
                  <a:lnTo>
                    <a:pt x="2360" y="1246"/>
                  </a:lnTo>
                  <a:lnTo>
                    <a:pt x="2348" y="1246"/>
                  </a:lnTo>
                  <a:lnTo>
                    <a:pt x="2341" y="1252"/>
                  </a:lnTo>
                  <a:lnTo>
                    <a:pt x="2329" y="1258"/>
                  </a:lnTo>
                  <a:lnTo>
                    <a:pt x="2310" y="1258"/>
                  </a:lnTo>
                  <a:lnTo>
                    <a:pt x="2297" y="1264"/>
                  </a:lnTo>
                  <a:lnTo>
                    <a:pt x="2291" y="1258"/>
                  </a:lnTo>
                  <a:lnTo>
                    <a:pt x="2278" y="1258"/>
                  </a:lnTo>
                  <a:lnTo>
                    <a:pt x="2272" y="1258"/>
                  </a:lnTo>
                  <a:lnTo>
                    <a:pt x="2265" y="1258"/>
                  </a:lnTo>
                  <a:lnTo>
                    <a:pt x="2259" y="1264"/>
                  </a:lnTo>
                  <a:lnTo>
                    <a:pt x="2253" y="1270"/>
                  </a:lnTo>
                  <a:lnTo>
                    <a:pt x="2246" y="1276"/>
                  </a:lnTo>
                  <a:lnTo>
                    <a:pt x="2234" y="1288"/>
                  </a:lnTo>
                  <a:lnTo>
                    <a:pt x="2227" y="1300"/>
                  </a:lnTo>
                  <a:lnTo>
                    <a:pt x="2221" y="1306"/>
                  </a:lnTo>
                  <a:lnTo>
                    <a:pt x="2214" y="1312"/>
                  </a:lnTo>
                  <a:lnTo>
                    <a:pt x="2208" y="1318"/>
                  </a:lnTo>
                  <a:lnTo>
                    <a:pt x="2202" y="1318"/>
                  </a:lnTo>
                  <a:lnTo>
                    <a:pt x="2164" y="1324"/>
                  </a:lnTo>
                  <a:lnTo>
                    <a:pt x="2126" y="1336"/>
                  </a:lnTo>
                  <a:lnTo>
                    <a:pt x="2088" y="1342"/>
                  </a:lnTo>
                  <a:lnTo>
                    <a:pt x="2050" y="1342"/>
                  </a:lnTo>
                  <a:lnTo>
                    <a:pt x="2012" y="1348"/>
                  </a:lnTo>
                  <a:lnTo>
                    <a:pt x="1973" y="1348"/>
                  </a:lnTo>
                  <a:lnTo>
                    <a:pt x="1936" y="1348"/>
                  </a:lnTo>
                  <a:lnTo>
                    <a:pt x="1905" y="1348"/>
                  </a:lnTo>
                  <a:lnTo>
                    <a:pt x="1898" y="1348"/>
                  </a:lnTo>
                  <a:lnTo>
                    <a:pt x="1898" y="1354"/>
                  </a:lnTo>
                  <a:lnTo>
                    <a:pt x="1892" y="1354"/>
                  </a:lnTo>
                  <a:lnTo>
                    <a:pt x="1886" y="1360"/>
                  </a:lnTo>
                  <a:lnTo>
                    <a:pt x="1886" y="1366"/>
                  </a:lnTo>
                  <a:lnTo>
                    <a:pt x="1886" y="1372"/>
                  </a:lnTo>
                  <a:lnTo>
                    <a:pt x="1924" y="1372"/>
                  </a:lnTo>
                  <a:lnTo>
                    <a:pt x="1967" y="1366"/>
                  </a:lnTo>
                  <a:lnTo>
                    <a:pt x="2005" y="1360"/>
                  </a:lnTo>
                  <a:lnTo>
                    <a:pt x="2050" y="1354"/>
                  </a:lnTo>
                  <a:lnTo>
                    <a:pt x="2094" y="1348"/>
                  </a:lnTo>
                  <a:lnTo>
                    <a:pt x="2145" y="1342"/>
                  </a:lnTo>
                  <a:lnTo>
                    <a:pt x="2189" y="1330"/>
                  </a:lnTo>
                  <a:lnTo>
                    <a:pt x="2234" y="1318"/>
                  </a:lnTo>
                  <a:lnTo>
                    <a:pt x="2272" y="1306"/>
                  </a:lnTo>
                  <a:lnTo>
                    <a:pt x="2310" y="1294"/>
                  </a:lnTo>
                  <a:lnTo>
                    <a:pt x="2348" y="1282"/>
                  </a:lnTo>
                  <a:lnTo>
                    <a:pt x="2379" y="1270"/>
                  </a:lnTo>
                  <a:lnTo>
                    <a:pt x="2392" y="1264"/>
                  </a:lnTo>
                  <a:lnTo>
                    <a:pt x="2404" y="1252"/>
                  </a:lnTo>
                  <a:lnTo>
                    <a:pt x="2410" y="1246"/>
                  </a:lnTo>
                  <a:lnTo>
                    <a:pt x="2423" y="1240"/>
                  </a:lnTo>
                  <a:lnTo>
                    <a:pt x="2429" y="1234"/>
                  </a:lnTo>
                  <a:lnTo>
                    <a:pt x="2435" y="1222"/>
                  </a:lnTo>
                  <a:lnTo>
                    <a:pt x="2442" y="1216"/>
                  </a:lnTo>
                  <a:lnTo>
                    <a:pt x="2442" y="1210"/>
                  </a:lnTo>
                  <a:lnTo>
                    <a:pt x="2454" y="1186"/>
                  </a:lnTo>
                  <a:lnTo>
                    <a:pt x="2467" y="1157"/>
                  </a:lnTo>
                  <a:lnTo>
                    <a:pt x="2473" y="1133"/>
                  </a:lnTo>
                  <a:lnTo>
                    <a:pt x="2480" y="1109"/>
                  </a:lnTo>
                  <a:lnTo>
                    <a:pt x="2486" y="1079"/>
                  </a:lnTo>
                  <a:lnTo>
                    <a:pt x="2493" y="1055"/>
                  </a:lnTo>
                  <a:lnTo>
                    <a:pt x="2499" y="1001"/>
                  </a:lnTo>
                  <a:lnTo>
                    <a:pt x="2505" y="953"/>
                  </a:lnTo>
                  <a:lnTo>
                    <a:pt x="2499" y="899"/>
                  </a:lnTo>
                  <a:lnTo>
                    <a:pt x="2493" y="845"/>
                  </a:lnTo>
                  <a:lnTo>
                    <a:pt x="2480" y="797"/>
                  </a:lnTo>
                  <a:lnTo>
                    <a:pt x="2467" y="743"/>
                  </a:lnTo>
                  <a:lnTo>
                    <a:pt x="2448" y="695"/>
                  </a:lnTo>
                  <a:lnTo>
                    <a:pt x="2423" y="647"/>
                  </a:lnTo>
                  <a:lnTo>
                    <a:pt x="2397" y="599"/>
                  </a:lnTo>
                  <a:lnTo>
                    <a:pt x="2373" y="551"/>
                  </a:lnTo>
                  <a:lnTo>
                    <a:pt x="2341" y="509"/>
                  </a:lnTo>
                  <a:lnTo>
                    <a:pt x="2303" y="467"/>
                  </a:lnTo>
                  <a:lnTo>
                    <a:pt x="2265" y="431"/>
                  </a:lnTo>
                  <a:lnTo>
                    <a:pt x="2246" y="407"/>
                  </a:lnTo>
                  <a:lnTo>
                    <a:pt x="2221" y="389"/>
                  </a:lnTo>
                  <a:lnTo>
                    <a:pt x="2202" y="371"/>
                  </a:lnTo>
                  <a:lnTo>
                    <a:pt x="2176" y="353"/>
                  </a:lnTo>
                  <a:lnTo>
                    <a:pt x="2151" y="335"/>
                  </a:lnTo>
                  <a:lnTo>
                    <a:pt x="2132" y="317"/>
                  </a:lnTo>
                  <a:lnTo>
                    <a:pt x="2107" y="305"/>
                  </a:lnTo>
                  <a:lnTo>
                    <a:pt x="2081" y="287"/>
                  </a:lnTo>
                  <a:lnTo>
                    <a:pt x="2031" y="263"/>
                  </a:lnTo>
                  <a:lnTo>
                    <a:pt x="1973" y="239"/>
                  </a:lnTo>
                  <a:lnTo>
                    <a:pt x="1924" y="222"/>
                  </a:lnTo>
                  <a:lnTo>
                    <a:pt x="1867" y="204"/>
                  </a:lnTo>
                  <a:lnTo>
                    <a:pt x="1810" y="192"/>
                  </a:lnTo>
                  <a:lnTo>
                    <a:pt x="1753" y="174"/>
                  </a:lnTo>
                  <a:lnTo>
                    <a:pt x="1695" y="168"/>
                  </a:lnTo>
                  <a:lnTo>
                    <a:pt x="1638" y="156"/>
                  </a:lnTo>
                  <a:lnTo>
                    <a:pt x="1524" y="138"/>
                  </a:lnTo>
                  <a:lnTo>
                    <a:pt x="1405" y="120"/>
                  </a:lnTo>
                  <a:lnTo>
                    <a:pt x="1360" y="120"/>
                  </a:lnTo>
                  <a:lnTo>
                    <a:pt x="1310" y="120"/>
                  </a:lnTo>
                  <a:lnTo>
                    <a:pt x="1265" y="120"/>
                  </a:lnTo>
                  <a:lnTo>
                    <a:pt x="1221" y="126"/>
                  </a:lnTo>
                  <a:lnTo>
                    <a:pt x="1170" y="132"/>
                  </a:lnTo>
                  <a:lnTo>
                    <a:pt x="1126" y="138"/>
                  </a:lnTo>
                  <a:lnTo>
                    <a:pt x="1082" y="150"/>
                  </a:lnTo>
                  <a:lnTo>
                    <a:pt x="1038" y="162"/>
                  </a:lnTo>
                  <a:lnTo>
                    <a:pt x="994" y="174"/>
                  </a:lnTo>
                  <a:lnTo>
                    <a:pt x="949" y="186"/>
                  </a:lnTo>
                  <a:lnTo>
                    <a:pt x="905" y="198"/>
                  </a:lnTo>
                  <a:lnTo>
                    <a:pt x="867" y="216"/>
                  </a:lnTo>
                  <a:lnTo>
                    <a:pt x="822" y="228"/>
                  </a:lnTo>
                  <a:lnTo>
                    <a:pt x="784" y="245"/>
                  </a:lnTo>
                  <a:lnTo>
                    <a:pt x="702" y="281"/>
                  </a:lnTo>
                  <a:lnTo>
                    <a:pt x="576" y="365"/>
                  </a:lnTo>
                  <a:lnTo>
                    <a:pt x="544" y="383"/>
                  </a:lnTo>
                  <a:lnTo>
                    <a:pt x="494" y="419"/>
                  </a:lnTo>
                  <a:lnTo>
                    <a:pt x="436" y="467"/>
                  </a:lnTo>
                  <a:lnTo>
                    <a:pt x="411" y="491"/>
                  </a:lnTo>
                  <a:lnTo>
                    <a:pt x="386" y="515"/>
                  </a:lnTo>
                  <a:lnTo>
                    <a:pt x="360" y="539"/>
                  </a:lnTo>
                  <a:lnTo>
                    <a:pt x="341" y="569"/>
                  </a:lnTo>
                  <a:lnTo>
                    <a:pt x="316" y="593"/>
                  </a:lnTo>
                  <a:lnTo>
                    <a:pt x="291" y="623"/>
                  </a:lnTo>
                  <a:lnTo>
                    <a:pt x="272" y="647"/>
                  </a:lnTo>
                  <a:lnTo>
                    <a:pt x="253" y="677"/>
                  </a:lnTo>
                  <a:lnTo>
                    <a:pt x="234" y="707"/>
                  </a:lnTo>
                  <a:lnTo>
                    <a:pt x="216" y="737"/>
                  </a:lnTo>
                  <a:lnTo>
                    <a:pt x="203" y="767"/>
                  </a:lnTo>
                  <a:lnTo>
                    <a:pt x="190" y="797"/>
                  </a:lnTo>
                  <a:lnTo>
                    <a:pt x="177" y="827"/>
                  </a:lnTo>
                  <a:lnTo>
                    <a:pt x="165" y="857"/>
                  </a:lnTo>
                  <a:lnTo>
                    <a:pt x="158" y="887"/>
                  </a:lnTo>
                  <a:lnTo>
                    <a:pt x="152" y="917"/>
                  </a:lnTo>
                  <a:lnTo>
                    <a:pt x="146" y="947"/>
                  </a:lnTo>
                  <a:lnTo>
                    <a:pt x="139" y="977"/>
                  </a:lnTo>
                  <a:lnTo>
                    <a:pt x="133" y="1043"/>
                  </a:lnTo>
                  <a:lnTo>
                    <a:pt x="133" y="1103"/>
                  </a:lnTo>
                  <a:lnTo>
                    <a:pt x="133" y="1163"/>
                  </a:lnTo>
                  <a:lnTo>
                    <a:pt x="139" y="1222"/>
                  </a:lnTo>
                  <a:lnTo>
                    <a:pt x="146" y="1252"/>
                  </a:lnTo>
                  <a:lnTo>
                    <a:pt x="152" y="1282"/>
                  </a:lnTo>
                  <a:lnTo>
                    <a:pt x="158" y="1312"/>
                  </a:lnTo>
                  <a:lnTo>
                    <a:pt x="171" y="1342"/>
                  </a:lnTo>
                  <a:lnTo>
                    <a:pt x="177" y="1372"/>
                  </a:lnTo>
                  <a:lnTo>
                    <a:pt x="190" y="1402"/>
                  </a:lnTo>
                  <a:lnTo>
                    <a:pt x="203" y="1432"/>
                  </a:lnTo>
                  <a:lnTo>
                    <a:pt x="216" y="1462"/>
                  </a:lnTo>
                  <a:lnTo>
                    <a:pt x="227" y="1486"/>
                  </a:lnTo>
                  <a:lnTo>
                    <a:pt x="246" y="1516"/>
                  </a:lnTo>
                  <a:lnTo>
                    <a:pt x="259" y="1540"/>
                  </a:lnTo>
                  <a:lnTo>
                    <a:pt x="278" y="1570"/>
                  </a:lnTo>
                  <a:lnTo>
                    <a:pt x="297" y="1594"/>
                  </a:lnTo>
                  <a:lnTo>
                    <a:pt x="316" y="1618"/>
                  </a:lnTo>
                  <a:lnTo>
                    <a:pt x="335" y="1642"/>
                  </a:lnTo>
                  <a:lnTo>
                    <a:pt x="354" y="1665"/>
                  </a:lnTo>
                  <a:lnTo>
                    <a:pt x="379" y="1689"/>
                  </a:lnTo>
                  <a:lnTo>
                    <a:pt x="398" y="1707"/>
                  </a:lnTo>
                  <a:lnTo>
                    <a:pt x="411" y="1725"/>
                  </a:lnTo>
                  <a:lnTo>
                    <a:pt x="424" y="1737"/>
                  </a:lnTo>
                  <a:lnTo>
                    <a:pt x="449" y="1761"/>
                  </a:lnTo>
                  <a:lnTo>
                    <a:pt x="481" y="1785"/>
                  </a:lnTo>
                  <a:lnTo>
                    <a:pt x="506" y="1803"/>
                  </a:lnTo>
                  <a:lnTo>
                    <a:pt x="538" y="1821"/>
                  </a:lnTo>
                  <a:lnTo>
                    <a:pt x="570" y="1833"/>
                  </a:lnTo>
                  <a:lnTo>
                    <a:pt x="601" y="1851"/>
                  </a:lnTo>
                  <a:lnTo>
                    <a:pt x="633" y="1863"/>
                  </a:lnTo>
                  <a:lnTo>
                    <a:pt x="695" y="1887"/>
                  </a:lnTo>
                  <a:lnTo>
                    <a:pt x="765" y="1917"/>
                  </a:lnTo>
                  <a:lnTo>
                    <a:pt x="797" y="1929"/>
                  </a:lnTo>
                  <a:lnTo>
                    <a:pt x="829" y="1947"/>
                  </a:lnTo>
                  <a:lnTo>
                    <a:pt x="854" y="1965"/>
                  </a:lnTo>
                  <a:lnTo>
                    <a:pt x="886" y="1983"/>
                  </a:lnTo>
                  <a:lnTo>
                    <a:pt x="879" y="1989"/>
                  </a:lnTo>
                  <a:lnTo>
                    <a:pt x="873" y="1989"/>
                  </a:lnTo>
                  <a:lnTo>
                    <a:pt x="854" y="1989"/>
                  </a:lnTo>
                  <a:lnTo>
                    <a:pt x="841" y="1989"/>
                  </a:lnTo>
                  <a:lnTo>
                    <a:pt x="822" y="1989"/>
                  </a:lnTo>
                  <a:lnTo>
                    <a:pt x="791" y="1977"/>
                  </a:lnTo>
                  <a:lnTo>
                    <a:pt x="772" y="1977"/>
                  </a:lnTo>
                  <a:lnTo>
                    <a:pt x="759" y="1971"/>
                  </a:lnTo>
                  <a:lnTo>
                    <a:pt x="727" y="1971"/>
                  </a:lnTo>
                  <a:lnTo>
                    <a:pt x="695" y="1965"/>
                  </a:lnTo>
                  <a:lnTo>
                    <a:pt x="670" y="1953"/>
                  </a:lnTo>
                  <a:lnTo>
                    <a:pt x="639" y="1947"/>
                  </a:lnTo>
                  <a:lnTo>
                    <a:pt x="608" y="1935"/>
                  </a:lnTo>
                  <a:lnTo>
                    <a:pt x="582" y="1923"/>
                  </a:lnTo>
                  <a:lnTo>
                    <a:pt x="551" y="1911"/>
                  </a:lnTo>
                  <a:lnTo>
                    <a:pt x="525" y="1899"/>
                  </a:lnTo>
                  <a:lnTo>
                    <a:pt x="500" y="1881"/>
                  </a:lnTo>
                  <a:lnTo>
                    <a:pt x="475" y="1863"/>
                  </a:lnTo>
                  <a:lnTo>
                    <a:pt x="443" y="1845"/>
                  </a:lnTo>
                  <a:lnTo>
                    <a:pt x="417" y="1827"/>
                  </a:lnTo>
                  <a:lnTo>
                    <a:pt x="392" y="1809"/>
                  </a:lnTo>
                  <a:lnTo>
                    <a:pt x="367" y="1791"/>
                  </a:lnTo>
                  <a:lnTo>
                    <a:pt x="348" y="1767"/>
                  </a:lnTo>
                  <a:lnTo>
                    <a:pt x="322" y="1743"/>
                  </a:lnTo>
                  <a:lnTo>
                    <a:pt x="278" y="1701"/>
                  </a:lnTo>
                  <a:lnTo>
                    <a:pt x="234" y="1653"/>
                  </a:lnTo>
                  <a:lnTo>
                    <a:pt x="196" y="1606"/>
                  </a:lnTo>
                  <a:lnTo>
                    <a:pt x="158" y="1552"/>
                  </a:lnTo>
                  <a:lnTo>
                    <a:pt x="120" y="1504"/>
                  </a:lnTo>
                  <a:lnTo>
                    <a:pt x="95" y="1450"/>
                  </a:lnTo>
                  <a:lnTo>
                    <a:pt x="63" y="1402"/>
                  </a:lnTo>
                  <a:lnTo>
                    <a:pt x="38" y="1354"/>
                  </a:lnTo>
                  <a:lnTo>
                    <a:pt x="25" y="1300"/>
                  </a:lnTo>
                  <a:lnTo>
                    <a:pt x="13" y="1252"/>
                  </a:lnTo>
                  <a:lnTo>
                    <a:pt x="6" y="1198"/>
                  </a:lnTo>
                  <a:lnTo>
                    <a:pt x="0" y="1145"/>
                  </a:lnTo>
                  <a:lnTo>
                    <a:pt x="0" y="1091"/>
                  </a:lnTo>
                  <a:lnTo>
                    <a:pt x="0" y="1043"/>
                  </a:lnTo>
                  <a:lnTo>
                    <a:pt x="0" y="989"/>
                  </a:lnTo>
                  <a:lnTo>
                    <a:pt x="6" y="935"/>
                  </a:lnTo>
                  <a:lnTo>
                    <a:pt x="19" y="887"/>
                  </a:lnTo>
                  <a:lnTo>
                    <a:pt x="32" y="833"/>
                  </a:lnTo>
                  <a:lnTo>
                    <a:pt x="44" y="785"/>
                  </a:lnTo>
                  <a:lnTo>
                    <a:pt x="63" y="737"/>
                  </a:lnTo>
                  <a:lnTo>
                    <a:pt x="89" y="689"/>
                  </a:lnTo>
                  <a:lnTo>
                    <a:pt x="101" y="665"/>
                  </a:lnTo>
                  <a:lnTo>
                    <a:pt x="114" y="641"/>
                  </a:lnTo>
                  <a:lnTo>
                    <a:pt x="127" y="623"/>
                  </a:lnTo>
                  <a:lnTo>
                    <a:pt x="146" y="599"/>
                  </a:lnTo>
                  <a:lnTo>
                    <a:pt x="158" y="581"/>
                  </a:lnTo>
                  <a:lnTo>
                    <a:pt x="177" y="563"/>
                  </a:lnTo>
                  <a:lnTo>
                    <a:pt x="190" y="539"/>
                  </a:lnTo>
                  <a:lnTo>
                    <a:pt x="203" y="521"/>
                  </a:lnTo>
                  <a:lnTo>
                    <a:pt x="221" y="503"/>
                  </a:lnTo>
                  <a:lnTo>
                    <a:pt x="234" y="485"/>
                  </a:lnTo>
                  <a:lnTo>
                    <a:pt x="272" y="449"/>
                  </a:lnTo>
                  <a:lnTo>
                    <a:pt x="310" y="419"/>
                  </a:lnTo>
                  <a:lnTo>
                    <a:pt x="348" y="389"/>
                  </a:lnTo>
                  <a:lnTo>
                    <a:pt x="386" y="359"/>
                  </a:lnTo>
                  <a:lnTo>
                    <a:pt x="424" y="329"/>
                  </a:lnTo>
                  <a:lnTo>
                    <a:pt x="468" y="299"/>
                  </a:lnTo>
                  <a:lnTo>
                    <a:pt x="481" y="287"/>
                  </a:lnTo>
                  <a:lnTo>
                    <a:pt x="513" y="269"/>
                  </a:lnTo>
                  <a:lnTo>
                    <a:pt x="544" y="245"/>
                  </a:lnTo>
                  <a:lnTo>
                    <a:pt x="576" y="228"/>
                  </a:lnTo>
                  <a:lnTo>
                    <a:pt x="608" y="204"/>
                  </a:lnTo>
                  <a:lnTo>
                    <a:pt x="639" y="186"/>
                  </a:lnTo>
                  <a:lnTo>
                    <a:pt x="676" y="168"/>
                  </a:lnTo>
                  <a:lnTo>
                    <a:pt x="708" y="150"/>
                  </a:lnTo>
                  <a:lnTo>
                    <a:pt x="746" y="132"/>
                  </a:lnTo>
                  <a:lnTo>
                    <a:pt x="778" y="120"/>
                  </a:lnTo>
                  <a:lnTo>
                    <a:pt x="816" y="102"/>
                  </a:lnTo>
                  <a:lnTo>
                    <a:pt x="848" y="90"/>
                  </a:lnTo>
                  <a:lnTo>
                    <a:pt x="886" y="78"/>
                  </a:lnTo>
                  <a:lnTo>
                    <a:pt x="924" y="66"/>
                  </a:lnTo>
                  <a:lnTo>
                    <a:pt x="962" y="54"/>
                  </a:lnTo>
                  <a:lnTo>
                    <a:pt x="1000" y="42"/>
                  </a:lnTo>
                  <a:lnTo>
                    <a:pt x="1032" y="36"/>
                  </a:lnTo>
                  <a:lnTo>
                    <a:pt x="1070" y="24"/>
                  </a:lnTo>
                  <a:lnTo>
                    <a:pt x="1107" y="18"/>
                  </a:lnTo>
                  <a:lnTo>
                    <a:pt x="1151" y="12"/>
                  </a:lnTo>
                  <a:lnTo>
                    <a:pt x="1189" y="6"/>
                  </a:lnTo>
                  <a:lnTo>
                    <a:pt x="1227" y="6"/>
                  </a:lnTo>
                  <a:lnTo>
                    <a:pt x="1265" y="0"/>
                  </a:lnTo>
                  <a:lnTo>
                    <a:pt x="1303" y="0"/>
                  </a:lnTo>
                  <a:lnTo>
                    <a:pt x="1348" y="0"/>
                  </a:lnTo>
                  <a:lnTo>
                    <a:pt x="1386" y="0"/>
                  </a:lnTo>
                  <a:lnTo>
                    <a:pt x="1424" y="0"/>
                  </a:lnTo>
                  <a:lnTo>
                    <a:pt x="1468" y="6"/>
                  </a:lnTo>
                  <a:lnTo>
                    <a:pt x="1506" y="6"/>
                  </a:lnTo>
                  <a:lnTo>
                    <a:pt x="1550" y="12"/>
                  </a:lnTo>
                  <a:lnTo>
                    <a:pt x="1588" y="18"/>
                  </a:lnTo>
                  <a:lnTo>
                    <a:pt x="1632" y="24"/>
                  </a:lnTo>
                  <a:lnTo>
                    <a:pt x="1670" y="30"/>
                  </a:lnTo>
                  <a:lnTo>
                    <a:pt x="1727" y="42"/>
                  </a:lnTo>
                  <a:lnTo>
                    <a:pt x="1797" y="60"/>
                  </a:lnTo>
                  <a:lnTo>
                    <a:pt x="1873" y="84"/>
                  </a:lnTo>
                  <a:lnTo>
                    <a:pt x="1943" y="108"/>
                  </a:lnTo>
                  <a:lnTo>
                    <a:pt x="2018" y="138"/>
                  </a:lnTo>
                  <a:lnTo>
                    <a:pt x="2088" y="168"/>
                  </a:lnTo>
                  <a:lnTo>
                    <a:pt x="2119" y="180"/>
                  </a:lnTo>
                  <a:lnTo>
                    <a:pt x="2157" y="198"/>
                  </a:lnTo>
                  <a:lnTo>
                    <a:pt x="2189" y="216"/>
                  </a:lnTo>
                  <a:lnTo>
                    <a:pt x="2221" y="239"/>
                  </a:lnTo>
                  <a:lnTo>
                    <a:pt x="2253" y="257"/>
                  </a:lnTo>
                  <a:lnTo>
                    <a:pt x="2284" y="281"/>
                  </a:lnTo>
                  <a:lnTo>
                    <a:pt x="2316" y="305"/>
                  </a:lnTo>
                  <a:lnTo>
                    <a:pt x="2348" y="329"/>
                  </a:lnTo>
                  <a:lnTo>
                    <a:pt x="2379" y="359"/>
                  </a:lnTo>
                  <a:lnTo>
                    <a:pt x="2404" y="383"/>
                  </a:lnTo>
                  <a:lnTo>
                    <a:pt x="2429" y="413"/>
                  </a:lnTo>
                  <a:lnTo>
                    <a:pt x="2454" y="443"/>
                  </a:lnTo>
                  <a:lnTo>
                    <a:pt x="2480" y="473"/>
                  </a:lnTo>
                  <a:lnTo>
                    <a:pt x="2499" y="509"/>
                  </a:lnTo>
                  <a:lnTo>
                    <a:pt x="2518" y="539"/>
                  </a:lnTo>
                  <a:lnTo>
                    <a:pt x="2537" y="569"/>
                  </a:lnTo>
                  <a:lnTo>
                    <a:pt x="2556" y="605"/>
                  </a:lnTo>
                  <a:lnTo>
                    <a:pt x="2569" y="641"/>
                  </a:lnTo>
                  <a:lnTo>
                    <a:pt x="2581" y="677"/>
                  </a:lnTo>
                  <a:lnTo>
                    <a:pt x="2588" y="713"/>
                  </a:lnTo>
                  <a:lnTo>
                    <a:pt x="2600" y="749"/>
                  </a:lnTo>
                  <a:lnTo>
                    <a:pt x="2600" y="785"/>
                  </a:lnTo>
                  <a:lnTo>
                    <a:pt x="2607" y="809"/>
                  </a:lnTo>
                  <a:lnTo>
                    <a:pt x="2613" y="827"/>
                  </a:lnTo>
                  <a:lnTo>
                    <a:pt x="2613" y="851"/>
                  </a:lnTo>
                  <a:lnTo>
                    <a:pt x="2613" y="875"/>
                  </a:lnTo>
                  <a:lnTo>
                    <a:pt x="2613" y="917"/>
                  </a:lnTo>
                  <a:lnTo>
                    <a:pt x="2613" y="959"/>
                  </a:lnTo>
                  <a:lnTo>
                    <a:pt x="2607" y="995"/>
                  </a:lnTo>
                  <a:lnTo>
                    <a:pt x="2600" y="1037"/>
                  </a:lnTo>
                  <a:lnTo>
                    <a:pt x="2575" y="1115"/>
                  </a:lnTo>
                  <a:lnTo>
                    <a:pt x="2556" y="1198"/>
                  </a:lnTo>
                  <a:lnTo>
                    <a:pt x="2550" y="1234"/>
                  </a:lnTo>
                  <a:lnTo>
                    <a:pt x="2543" y="1276"/>
                  </a:lnTo>
                  <a:lnTo>
                    <a:pt x="2543" y="1318"/>
                  </a:lnTo>
                  <a:lnTo>
                    <a:pt x="2543" y="1360"/>
                  </a:lnTo>
                  <a:lnTo>
                    <a:pt x="2543" y="1378"/>
                  </a:lnTo>
                  <a:lnTo>
                    <a:pt x="2550" y="1396"/>
                  </a:lnTo>
                  <a:lnTo>
                    <a:pt x="2550" y="1420"/>
                  </a:lnTo>
                  <a:lnTo>
                    <a:pt x="2556" y="1438"/>
                  </a:lnTo>
                  <a:lnTo>
                    <a:pt x="2537" y="1432"/>
                  </a:lnTo>
                  <a:lnTo>
                    <a:pt x="2518" y="1426"/>
                  </a:lnTo>
                  <a:lnTo>
                    <a:pt x="2480" y="1408"/>
                  </a:lnTo>
                  <a:lnTo>
                    <a:pt x="2461" y="1396"/>
                  </a:lnTo>
                  <a:lnTo>
                    <a:pt x="2442" y="1390"/>
                  </a:lnTo>
                  <a:lnTo>
                    <a:pt x="2423" y="1384"/>
                  </a:lnTo>
                  <a:lnTo>
                    <a:pt x="2397" y="1384"/>
                  </a:lnTo>
                  <a:lnTo>
                    <a:pt x="2348" y="1384"/>
                  </a:lnTo>
                  <a:lnTo>
                    <a:pt x="2297" y="1390"/>
                  </a:lnTo>
                  <a:lnTo>
                    <a:pt x="2253" y="1396"/>
                  </a:lnTo>
                  <a:lnTo>
                    <a:pt x="2202" y="1402"/>
                  </a:lnTo>
                  <a:lnTo>
                    <a:pt x="2151" y="1414"/>
                  </a:lnTo>
                  <a:lnTo>
                    <a:pt x="2100" y="1426"/>
                  </a:lnTo>
                  <a:lnTo>
                    <a:pt x="2050" y="1432"/>
                  </a:lnTo>
                  <a:lnTo>
                    <a:pt x="2005" y="1444"/>
                  </a:lnTo>
                  <a:lnTo>
                    <a:pt x="1986" y="1450"/>
                  </a:lnTo>
                  <a:lnTo>
                    <a:pt x="1973" y="1456"/>
                  </a:lnTo>
                  <a:lnTo>
                    <a:pt x="1955" y="1462"/>
                  </a:lnTo>
                  <a:lnTo>
                    <a:pt x="1943" y="1474"/>
                  </a:lnTo>
                  <a:lnTo>
                    <a:pt x="1936" y="1480"/>
                  </a:lnTo>
                  <a:lnTo>
                    <a:pt x="1924" y="1492"/>
                  </a:lnTo>
                  <a:lnTo>
                    <a:pt x="1917" y="1504"/>
                  </a:lnTo>
                  <a:lnTo>
                    <a:pt x="1911" y="1516"/>
                  </a:lnTo>
                  <a:lnTo>
                    <a:pt x="1898" y="1546"/>
                  </a:lnTo>
                  <a:lnTo>
                    <a:pt x="1886" y="1576"/>
                  </a:lnTo>
                  <a:lnTo>
                    <a:pt x="1873" y="1600"/>
                  </a:lnTo>
                  <a:lnTo>
                    <a:pt x="1860" y="1630"/>
                  </a:lnTo>
                  <a:lnTo>
                    <a:pt x="1841" y="1642"/>
                  </a:lnTo>
                  <a:lnTo>
                    <a:pt x="1816" y="1653"/>
                  </a:lnTo>
                  <a:lnTo>
                    <a:pt x="1797" y="1659"/>
                  </a:lnTo>
                  <a:lnTo>
                    <a:pt x="1778" y="1665"/>
                  </a:lnTo>
                  <a:lnTo>
                    <a:pt x="1753" y="1671"/>
                  </a:lnTo>
                  <a:lnTo>
                    <a:pt x="1727" y="1677"/>
                  </a:lnTo>
                  <a:lnTo>
                    <a:pt x="1683" y="1683"/>
                  </a:lnTo>
                  <a:lnTo>
                    <a:pt x="1638" y="1695"/>
                  </a:lnTo>
                  <a:lnTo>
                    <a:pt x="1613" y="1701"/>
                  </a:lnTo>
                  <a:lnTo>
                    <a:pt x="1594" y="1707"/>
                  </a:lnTo>
                  <a:lnTo>
                    <a:pt x="1575" y="1713"/>
                  </a:lnTo>
                  <a:lnTo>
                    <a:pt x="1550" y="1725"/>
                  </a:lnTo>
                  <a:lnTo>
                    <a:pt x="1531" y="1737"/>
                  </a:lnTo>
                  <a:lnTo>
                    <a:pt x="1513" y="1749"/>
                  </a:lnTo>
                  <a:lnTo>
                    <a:pt x="1500" y="1779"/>
                  </a:lnTo>
                  <a:lnTo>
                    <a:pt x="1487" y="1809"/>
                  </a:lnTo>
                  <a:lnTo>
                    <a:pt x="1475" y="1839"/>
                  </a:lnTo>
                  <a:lnTo>
                    <a:pt x="1455" y="1863"/>
                  </a:lnTo>
                  <a:lnTo>
                    <a:pt x="1443" y="1881"/>
                  </a:lnTo>
                  <a:lnTo>
                    <a:pt x="1430" y="1893"/>
                  </a:lnTo>
                  <a:lnTo>
                    <a:pt x="1417" y="1899"/>
                  </a:lnTo>
                  <a:lnTo>
                    <a:pt x="1405" y="1911"/>
                  </a:lnTo>
                  <a:lnTo>
                    <a:pt x="1392" y="1923"/>
                  </a:lnTo>
                  <a:lnTo>
                    <a:pt x="1379" y="1929"/>
                  </a:lnTo>
                  <a:lnTo>
                    <a:pt x="1360" y="1935"/>
                  </a:lnTo>
                  <a:lnTo>
                    <a:pt x="1341" y="1947"/>
                  </a:lnTo>
                  <a:lnTo>
                    <a:pt x="1335" y="1935"/>
                  </a:lnTo>
                  <a:lnTo>
                    <a:pt x="1329" y="1917"/>
                  </a:lnTo>
                  <a:lnTo>
                    <a:pt x="1322" y="1905"/>
                  </a:lnTo>
                  <a:lnTo>
                    <a:pt x="1322" y="1887"/>
                  </a:lnTo>
                  <a:lnTo>
                    <a:pt x="1322" y="1869"/>
                  </a:lnTo>
                  <a:lnTo>
                    <a:pt x="1322" y="1851"/>
                  </a:lnTo>
                  <a:lnTo>
                    <a:pt x="1322" y="1839"/>
                  </a:lnTo>
                  <a:lnTo>
                    <a:pt x="1329" y="1821"/>
                  </a:lnTo>
                  <a:lnTo>
                    <a:pt x="1322" y="1767"/>
                  </a:lnTo>
                  <a:lnTo>
                    <a:pt x="1297" y="1773"/>
                  </a:lnTo>
                  <a:lnTo>
                    <a:pt x="1284" y="1773"/>
                  </a:lnTo>
                  <a:lnTo>
                    <a:pt x="1278" y="1779"/>
                  </a:lnTo>
                  <a:lnTo>
                    <a:pt x="1272" y="1785"/>
                  </a:lnTo>
                  <a:lnTo>
                    <a:pt x="1265" y="1791"/>
                  </a:lnTo>
                  <a:lnTo>
                    <a:pt x="1265" y="1797"/>
                  </a:lnTo>
                  <a:lnTo>
                    <a:pt x="1259" y="1803"/>
                  </a:lnTo>
                  <a:lnTo>
                    <a:pt x="1259" y="1815"/>
                  </a:lnTo>
                  <a:lnTo>
                    <a:pt x="1259" y="1821"/>
                  </a:lnTo>
                  <a:lnTo>
                    <a:pt x="1259" y="1833"/>
                  </a:lnTo>
                  <a:lnTo>
                    <a:pt x="1259" y="1893"/>
                  </a:lnTo>
                  <a:lnTo>
                    <a:pt x="1253" y="1959"/>
                  </a:lnTo>
                  <a:lnTo>
                    <a:pt x="1253" y="2019"/>
                  </a:lnTo>
                  <a:lnTo>
                    <a:pt x="1240" y="2085"/>
                  </a:lnTo>
                  <a:lnTo>
                    <a:pt x="1234" y="2144"/>
                  </a:lnTo>
                  <a:lnTo>
                    <a:pt x="1227" y="2210"/>
                  </a:lnTo>
                  <a:lnTo>
                    <a:pt x="1202" y="2337"/>
                  </a:lnTo>
                  <a:lnTo>
                    <a:pt x="1176" y="2463"/>
                  </a:lnTo>
                  <a:lnTo>
                    <a:pt x="1151" y="2588"/>
                  </a:lnTo>
                  <a:lnTo>
                    <a:pt x="1119" y="2708"/>
                  </a:lnTo>
                  <a:lnTo>
                    <a:pt x="1107" y="2762"/>
                  </a:lnTo>
                  <a:lnTo>
                    <a:pt x="1094" y="2822"/>
                  </a:lnTo>
                  <a:lnTo>
                    <a:pt x="1138" y="2493"/>
                  </a:lnTo>
                  <a:lnTo>
                    <a:pt x="1145" y="2481"/>
                  </a:lnTo>
                  <a:lnTo>
                    <a:pt x="1145" y="2469"/>
                  </a:lnTo>
                  <a:lnTo>
                    <a:pt x="1151" y="2457"/>
                  </a:lnTo>
                  <a:lnTo>
                    <a:pt x="1151" y="2439"/>
                  </a:lnTo>
                  <a:lnTo>
                    <a:pt x="1157" y="2397"/>
                  </a:lnTo>
                  <a:lnTo>
                    <a:pt x="1164" y="2355"/>
                  </a:lnTo>
                  <a:lnTo>
                    <a:pt x="1170" y="2331"/>
                  </a:lnTo>
                  <a:lnTo>
                    <a:pt x="1170" y="2312"/>
                  </a:lnTo>
                  <a:lnTo>
                    <a:pt x="1170" y="2294"/>
                  </a:lnTo>
                  <a:lnTo>
                    <a:pt x="1176" y="2276"/>
                  </a:lnTo>
                  <a:lnTo>
                    <a:pt x="1176" y="2264"/>
                  </a:lnTo>
                  <a:lnTo>
                    <a:pt x="1176" y="2252"/>
                  </a:lnTo>
                  <a:lnTo>
                    <a:pt x="1176" y="2246"/>
                  </a:lnTo>
                  <a:lnTo>
                    <a:pt x="1195" y="2103"/>
                  </a:lnTo>
                  <a:lnTo>
                    <a:pt x="1202" y="2037"/>
                  </a:lnTo>
                  <a:lnTo>
                    <a:pt x="1202" y="1983"/>
                  </a:lnTo>
                  <a:lnTo>
                    <a:pt x="1202" y="1953"/>
                  </a:lnTo>
                  <a:lnTo>
                    <a:pt x="1202" y="1929"/>
                  </a:lnTo>
                  <a:lnTo>
                    <a:pt x="1202" y="1905"/>
                  </a:lnTo>
                  <a:lnTo>
                    <a:pt x="1202" y="1881"/>
                  </a:lnTo>
                  <a:lnTo>
                    <a:pt x="1208" y="1857"/>
                  </a:lnTo>
                  <a:lnTo>
                    <a:pt x="1208" y="1839"/>
                  </a:lnTo>
                  <a:lnTo>
                    <a:pt x="1208" y="1821"/>
                  </a:lnTo>
                  <a:lnTo>
                    <a:pt x="1208" y="1809"/>
                  </a:lnTo>
                  <a:lnTo>
                    <a:pt x="1208" y="1785"/>
                  </a:lnTo>
                  <a:lnTo>
                    <a:pt x="1208" y="1779"/>
                  </a:lnTo>
                  <a:lnTo>
                    <a:pt x="1189" y="1767"/>
                  </a:lnTo>
                  <a:lnTo>
                    <a:pt x="1176" y="1755"/>
                  </a:lnTo>
                  <a:lnTo>
                    <a:pt x="1170" y="1755"/>
                  </a:lnTo>
                  <a:lnTo>
                    <a:pt x="1164" y="1749"/>
                  </a:lnTo>
                  <a:lnTo>
                    <a:pt x="1157" y="1743"/>
                  </a:lnTo>
                  <a:lnTo>
                    <a:pt x="1126" y="1767"/>
                  </a:lnTo>
                  <a:lnTo>
                    <a:pt x="1126" y="1785"/>
                  </a:lnTo>
                  <a:lnTo>
                    <a:pt x="1119" y="1797"/>
                  </a:lnTo>
                  <a:lnTo>
                    <a:pt x="1107" y="1809"/>
                  </a:lnTo>
                  <a:lnTo>
                    <a:pt x="1094" y="1821"/>
                  </a:lnTo>
                  <a:lnTo>
                    <a:pt x="1082" y="1833"/>
                  </a:lnTo>
                  <a:lnTo>
                    <a:pt x="1070" y="1845"/>
                  </a:lnTo>
                  <a:lnTo>
                    <a:pt x="1057" y="1857"/>
                  </a:lnTo>
                  <a:lnTo>
                    <a:pt x="1051" y="1863"/>
                  </a:lnTo>
                  <a:lnTo>
                    <a:pt x="1044" y="1875"/>
                  </a:lnTo>
                  <a:lnTo>
                    <a:pt x="1051" y="1887"/>
                  </a:lnTo>
                  <a:lnTo>
                    <a:pt x="1051" y="1893"/>
                  </a:lnTo>
                  <a:lnTo>
                    <a:pt x="1057" y="1905"/>
                  </a:lnTo>
                  <a:lnTo>
                    <a:pt x="1070" y="1929"/>
                  </a:lnTo>
                  <a:lnTo>
                    <a:pt x="1076" y="1941"/>
                  </a:lnTo>
                  <a:lnTo>
                    <a:pt x="1076" y="1953"/>
                  </a:lnTo>
                  <a:lnTo>
                    <a:pt x="1076" y="1989"/>
                  </a:lnTo>
                  <a:lnTo>
                    <a:pt x="1076" y="2025"/>
                  </a:lnTo>
                  <a:lnTo>
                    <a:pt x="1076" y="2061"/>
                  </a:lnTo>
                  <a:lnTo>
                    <a:pt x="1070" y="2097"/>
                  </a:lnTo>
                  <a:lnTo>
                    <a:pt x="1063" y="2168"/>
                  </a:lnTo>
                  <a:lnTo>
                    <a:pt x="1057" y="2204"/>
                  </a:lnTo>
                  <a:lnTo>
                    <a:pt x="1057" y="2240"/>
                  </a:lnTo>
                  <a:lnTo>
                    <a:pt x="1057" y="2252"/>
                  </a:lnTo>
                  <a:lnTo>
                    <a:pt x="1051" y="2270"/>
                  </a:lnTo>
                  <a:lnTo>
                    <a:pt x="1051" y="2306"/>
                  </a:lnTo>
                  <a:lnTo>
                    <a:pt x="1044" y="2343"/>
                  </a:lnTo>
                  <a:lnTo>
                    <a:pt x="1038" y="2385"/>
                  </a:lnTo>
                  <a:lnTo>
                    <a:pt x="1032" y="2427"/>
                  </a:lnTo>
                  <a:lnTo>
                    <a:pt x="1025" y="2469"/>
                  </a:lnTo>
                  <a:lnTo>
                    <a:pt x="1013" y="2553"/>
                  </a:lnTo>
                  <a:lnTo>
                    <a:pt x="1000" y="2594"/>
                  </a:lnTo>
                  <a:lnTo>
                    <a:pt x="994" y="2630"/>
                  </a:lnTo>
                  <a:lnTo>
                    <a:pt x="987" y="2666"/>
                  </a:lnTo>
                  <a:lnTo>
                    <a:pt x="981" y="2696"/>
                  </a:lnTo>
                  <a:lnTo>
                    <a:pt x="975" y="2720"/>
                  </a:lnTo>
                  <a:lnTo>
                    <a:pt x="968" y="2732"/>
                  </a:lnTo>
                  <a:lnTo>
                    <a:pt x="968" y="2738"/>
                  </a:lnTo>
                  <a:lnTo>
                    <a:pt x="962" y="2750"/>
                  </a:lnTo>
                  <a:lnTo>
                    <a:pt x="962" y="2756"/>
                  </a:lnTo>
                  <a:lnTo>
                    <a:pt x="955" y="2762"/>
                  </a:lnTo>
                  <a:lnTo>
                    <a:pt x="955" y="2756"/>
                  </a:lnTo>
                  <a:lnTo>
                    <a:pt x="955" y="2744"/>
                  </a:lnTo>
                  <a:lnTo>
                    <a:pt x="955" y="2738"/>
                  </a:lnTo>
                  <a:lnTo>
                    <a:pt x="955" y="2726"/>
                  </a:lnTo>
                  <a:lnTo>
                    <a:pt x="955" y="2702"/>
                  </a:lnTo>
                  <a:lnTo>
                    <a:pt x="962" y="2678"/>
                  </a:lnTo>
                  <a:lnTo>
                    <a:pt x="975" y="2624"/>
                  </a:lnTo>
                  <a:lnTo>
                    <a:pt x="981" y="2594"/>
                  </a:lnTo>
                  <a:lnTo>
                    <a:pt x="987" y="2571"/>
                  </a:lnTo>
                  <a:lnTo>
                    <a:pt x="1000" y="2493"/>
                  </a:lnTo>
                  <a:lnTo>
                    <a:pt x="1013" y="2421"/>
                  </a:lnTo>
                  <a:lnTo>
                    <a:pt x="1025" y="2343"/>
                  </a:lnTo>
                  <a:lnTo>
                    <a:pt x="1032" y="2264"/>
                  </a:lnTo>
                  <a:lnTo>
                    <a:pt x="1044" y="2192"/>
                  </a:lnTo>
                  <a:lnTo>
                    <a:pt x="1044" y="2115"/>
                  </a:lnTo>
                  <a:lnTo>
                    <a:pt x="1051" y="2037"/>
                  </a:lnTo>
                  <a:lnTo>
                    <a:pt x="1057" y="1959"/>
                  </a:lnTo>
                  <a:lnTo>
                    <a:pt x="1051" y="1947"/>
                  </a:lnTo>
                  <a:lnTo>
                    <a:pt x="1044" y="1935"/>
                  </a:lnTo>
                  <a:lnTo>
                    <a:pt x="1038" y="1917"/>
                  </a:lnTo>
                  <a:lnTo>
                    <a:pt x="1032" y="1905"/>
                  </a:lnTo>
                  <a:lnTo>
                    <a:pt x="1032" y="1893"/>
                  </a:lnTo>
                  <a:lnTo>
                    <a:pt x="1032" y="1887"/>
                  </a:lnTo>
                  <a:lnTo>
                    <a:pt x="1038" y="1875"/>
                  </a:lnTo>
                  <a:lnTo>
                    <a:pt x="1025" y="1863"/>
                  </a:lnTo>
                  <a:lnTo>
                    <a:pt x="1013" y="1875"/>
                  </a:lnTo>
                  <a:lnTo>
                    <a:pt x="1000" y="1875"/>
                  </a:lnTo>
                  <a:lnTo>
                    <a:pt x="987" y="1881"/>
                  </a:lnTo>
                  <a:lnTo>
                    <a:pt x="975" y="1887"/>
                  </a:lnTo>
                  <a:lnTo>
                    <a:pt x="949" y="1887"/>
                  </a:lnTo>
                  <a:lnTo>
                    <a:pt x="930" y="1887"/>
                  </a:lnTo>
                  <a:lnTo>
                    <a:pt x="879" y="1881"/>
                  </a:lnTo>
                  <a:lnTo>
                    <a:pt x="854" y="1881"/>
                  </a:lnTo>
                  <a:lnTo>
                    <a:pt x="841" y="1881"/>
                  </a:lnTo>
                  <a:lnTo>
                    <a:pt x="829" y="1881"/>
                  </a:lnTo>
                  <a:lnTo>
                    <a:pt x="816" y="1875"/>
                  </a:lnTo>
                  <a:lnTo>
                    <a:pt x="803" y="1875"/>
                  </a:lnTo>
                  <a:lnTo>
                    <a:pt x="778" y="1863"/>
                  </a:lnTo>
                  <a:lnTo>
                    <a:pt x="759" y="1863"/>
                  </a:lnTo>
                  <a:lnTo>
                    <a:pt x="734" y="1857"/>
                  </a:lnTo>
                  <a:lnTo>
                    <a:pt x="708" y="1851"/>
                  </a:lnTo>
                  <a:lnTo>
                    <a:pt x="683" y="1845"/>
                  </a:lnTo>
                  <a:lnTo>
                    <a:pt x="657" y="1839"/>
                  </a:lnTo>
                  <a:lnTo>
                    <a:pt x="639" y="1827"/>
                  </a:lnTo>
                  <a:lnTo>
                    <a:pt x="627" y="1815"/>
                  </a:lnTo>
                  <a:lnTo>
                    <a:pt x="614" y="1803"/>
                  </a:lnTo>
                  <a:lnTo>
                    <a:pt x="601" y="1791"/>
                  </a:lnTo>
                  <a:lnTo>
                    <a:pt x="589" y="1779"/>
                  </a:lnTo>
                  <a:lnTo>
                    <a:pt x="563" y="1761"/>
                  </a:lnTo>
                  <a:lnTo>
                    <a:pt x="532" y="1743"/>
                  </a:lnTo>
                  <a:lnTo>
                    <a:pt x="506" y="1725"/>
                  </a:lnTo>
                  <a:lnTo>
                    <a:pt x="494" y="1713"/>
                  </a:lnTo>
                  <a:lnTo>
                    <a:pt x="481" y="1701"/>
                  </a:lnTo>
                  <a:lnTo>
                    <a:pt x="468" y="1689"/>
                  </a:lnTo>
                  <a:lnTo>
                    <a:pt x="462" y="1677"/>
                  </a:lnTo>
                  <a:lnTo>
                    <a:pt x="449" y="1659"/>
                  </a:lnTo>
                  <a:lnTo>
                    <a:pt x="443" y="1642"/>
                  </a:lnTo>
                  <a:lnTo>
                    <a:pt x="398" y="1600"/>
                  </a:lnTo>
                  <a:lnTo>
                    <a:pt x="348" y="1552"/>
                  </a:lnTo>
                  <a:lnTo>
                    <a:pt x="329" y="1528"/>
                  </a:lnTo>
                  <a:lnTo>
                    <a:pt x="310" y="1498"/>
                  </a:lnTo>
                  <a:lnTo>
                    <a:pt x="284" y="1474"/>
                  </a:lnTo>
                  <a:lnTo>
                    <a:pt x="265" y="1444"/>
                  </a:lnTo>
                  <a:lnTo>
                    <a:pt x="246" y="1420"/>
                  </a:lnTo>
                  <a:lnTo>
                    <a:pt x="234" y="1390"/>
                  </a:lnTo>
                  <a:lnTo>
                    <a:pt x="221" y="1360"/>
                  </a:lnTo>
                  <a:lnTo>
                    <a:pt x="209" y="1330"/>
                  </a:lnTo>
                  <a:lnTo>
                    <a:pt x="196" y="1300"/>
                  </a:lnTo>
                  <a:lnTo>
                    <a:pt x="190" y="1270"/>
                  </a:lnTo>
                  <a:lnTo>
                    <a:pt x="184" y="1234"/>
                  </a:lnTo>
                  <a:lnTo>
                    <a:pt x="177" y="1204"/>
                  </a:lnTo>
                  <a:lnTo>
                    <a:pt x="190" y="1180"/>
                  </a:lnTo>
                  <a:lnTo>
                    <a:pt x="196" y="1163"/>
                  </a:lnTo>
                  <a:lnTo>
                    <a:pt x="203" y="1145"/>
                  </a:lnTo>
                  <a:lnTo>
                    <a:pt x="203" y="1121"/>
                  </a:lnTo>
                  <a:lnTo>
                    <a:pt x="196" y="1103"/>
                  </a:lnTo>
                  <a:lnTo>
                    <a:pt x="196" y="1079"/>
                  </a:lnTo>
                  <a:lnTo>
                    <a:pt x="190" y="1037"/>
                  </a:lnTo>
                  <a:lnTo>
                    <a:pt x="203" y="1025"/>
                  </a:lnTo>
                  <a:lnTo>
                    <a:pt x="209" y="1013"/>
                  </a:lnTo>
                  <a:lnTo>
                    <a:pt x="209" y="1001"/>
                  </a:lnTo>
                  <a:lnTo>
                    <a:pt x="216" y="989"/>
                  </a:lnTo>
                  <a:lnTo>
                    <a:pt x="216" y="959"/>
                  </a:lnTo>
                  <a:lnTo>
                    <a:pt x="216" y="935"/>
                  </a:lnTo>
                  <a:lnTo>
                    <a:pt x="216" y="881"/>
                  </a:lnTo>
                  <a:lnTo>
                    <a:pt x="221" y="857"/>
                  </a:lnTo>
                  <a:lnTo>
                    <a:pt x="221" y="845"/>
                  </a:lnTo>
                  <a:lnTo>
                    <a:pt x="227" y="833"/>
                  </a:lnTo>
                  <a:lnTo>
                    <a:pt x="240" y="815"/>
                  </a:lnTo>
                  <a:lnTo>
                    <a:pt x="253" y="803"/>
                  </a:lnTo>
                  <a:lnTo>
                    <a:pt x="265" y="785"/>
                  </a:lnTo>
                  <a:lnTo>
                    <a:pt x="272" y="767"/>
                  </a:lnTo>
                  <a:lnTo>
                    <a:pt x="284" y="749"/>
                  </a:lnTo>
                  <a:lnTo>
                    <a:pt x="291" y="731"/>
                  </a:lnTo>
                  <a:lnTo>
                    <a:pt x="303" y="695"/>
                  </a:lnTo>
                  <a:lnTo>
                    <a:pt x="316" y="659"/>
                  </a:lnTo>
                  <a:lnTo>
                    <a:pt x="322" y="641"/>
                  </a:lnTo>
                  <a:lnTo>
                    <a:pt x="335" y="623"/>
                  </a:lnTo>
                  <a:lnTo>
                    <a:pt x="341" y="605"/>
                  </a:lnTo>
                  <a:lnTo>
                    <a:pt x="354" y="587"/>
                  </a:lnTo>
                  <a:lnTo>
                    <a:pt x="373" y="575"/>
                  </a:lnTo>
                  <a:lnTo>
                    <a:pt x="386" y="563"/>
                  </a:lnTo>
                  <a:lnTo>
                    <a:pt x="398" y="551"/>
                  </a:lnTo>
                  <a:lnTo>
                    <a:pt x="405" y="545"/>
                  </a:lnTo>
                  <a:lnTo>
                    <a:pt x="430" y="533"/>
                  </a:lnTo>
                  <a:lnTo>
                    <a:pt x="449" y="521"/>
                  </a:lnTo>
                  <a:lnTo>
                    <a:pt x="475" y="515"/>
                  </a:lnTo>
                  <a:lnTo>
                    <a:pt x="481" y="509"/>
                  </a:lnTo>
                  <a:lnTo>
                    <a:pt x="494" y="503"/>
                  </a:lnTo>
                  <a:lnTo>
                    <a:pt x="500" y="497"/>
                  </a:lnTo>
                  <a:lnTo>
                    <a:pt x="506" y="485"/>
                  </a:lnTo>
                  <a:lnTo>
                    <a:pt x="519" y="479"/>
                  </a:lnTo>
                  <a:lnTo>
                    <a:pt x="519" y="467"/>
                  </a:lnTo>
                  <a:lnTo>
                    <a:pt x="525" y="449"/>
                  </a:lnTo>
                  <a:lnTo>
                    <a:pt x="532" y="437"/>
                  </a:lnTo>
                  <a:lnTo>
                    <a:pt x="538" y="431"/>
                  </a:lnTo>
                  <a:lnTo>
                    <a:pt x="544" y="431"/>
                  </a:lnTo>
                  <a:lnTo>
                    <a:pt x="557" y="425"/>
                  </a:lnTo>
                  <a:lnTo>
                    <a:pt x="563" y="419"/>
                  </a:lnTo>
                  <a:lnTo>
                    <a:pt x="570" y="419"/>
                  </a:lnTo>
                  <a:lnTo>
                    <a:pt x="570" y="407"/>
                  </a:lnTo>
                  <a:lnTo>
                    <a:pt x="570" y="401"/>
                  </a:lnTo>
                  <a:lnTo>
                    <a:pt x="589" y="389"/>
                  </a:lnTo>
                  <a:lnTo>
                    <a:pt x="601" y="389"/>
                  </a:lnTo>
                  <a:lnTo>
                    <a:pt x="608" y="389"/>
                  </a:lnTo>
                  <a:lnTo>
                    <a:pt x="620" y="389"/>
                  </a:lnTo>
                  <a:lnTo>
                    <a:pt x="627" y="383"/>
                  </a:lnTo>
                  <a:lnTo>
                    <a:pt x="639" y="377"/>
                  </a:lnTo>
                  <a:lnTo>
                    <a:pt x="646" y="365"/>
                  </a:lnTo>
                  <a:lnTo>
                    <a:pt x="664" y="347"/>
                  </a:lnTo>
                  <a:lnTo>
                    <a:pt x="683" y="335"/>
                  </a:lnTo>
                  <a:lnTo>
                    <a:pt x="702" y="317"/>
                  </a:lnTo>
                  <a:lnTo>
                    <a:pt x="708" y="311"/>
                  </a:lnTo>
                  <a:lnTo>
                    <a:pt x="721" y="305"/>
                  </a:lnTo>
                  <a:lnTo>
                    <a:pt x="734" y="305"/>
                  </a:lnTo>
                  <a:lnTo>
                    <a:pt x="740" y="305"/>
                  </a:lnTo>
                  <a:lnTo>
                    <a:pt x="740" y="299"/>
                  </a:lnTo>
                  <a:lnTo>
                    <a:pt x="746" y="293"/>
                  </a:lnTo>
                  <a:lnTo>
                    <a:pt x="753" y="293"/>
                  </a:lnTo>
                  <a:lnTo>
                    <a:pt x="765" y="293"/>
                  </a:lnTo>
                  <a:lnTo>
                    <a:pt x="772" y="293"/>
                  </a:lnTo>
                  <a:lnTo>
                    <a:pt x="772" y="287"/>
                  </a:lnTo>
                  <a:lnTo>
                    <a:pt x="784" y="293"/>
                  </a:lnTo>
                  <a:lnTo>
                    <a:pt x="791" y="293"/>
                  </a:lnTo>
                  <a:lnTo>
                    <a:pt x="810" y="299"/>
                  </a:lnTo>
                  <a:lnTo>
                    <a:pt x="822" y="293"/>
                  </a:lnTo>
                  <a:lnTo>
                    <a:pt x="835" y="293"/>
                  </a:lnTo>
                  <a:lnTo>
                    <a:pt x="854" y="287"/>
                  </a:lnTo>
                  <a:lnTo>
                    <a:pt x="867" y="275"/>
                  </a:lnTo>
                  <a:lnTo>
                    <a:pt x="892" y="257"/>
                  </a:lnTo>
                  <a:lnTo>
                    <a:pt x="917" y="239"/>
                  </a:lnTo>
                  <a:lnTo>
                    <a:pt x="930" y="228"/>
                  </a:lnTo>
                  <a:lnTo>
                    <a:pt x="949" y="222"/>
                  </a:lnTo>
                  <a:lnTo>
                    <a:pt x="962" y="216"/>
                  </a:lnTo>
                  <a:lnTo>
                    <a:pt x="981" y="210"/>
                  </a:lnTo>
                  <a:lnTo>
                    <a:pt x="994" y="210"/>
                  </a:lnTo>
                  <a:lnTo>
                    <a:pt x="1006" y="210"/>
                  </a:lnTo>
                  <a:lnTo>
                    <a:pt x="1013" y="216"/>
                  </a:lnTo>
                  <a:lnTo>
                    <a:pt x="1025" y="204"/>
                  </a:lnTo>
                  <a:lnTo>
                    <a:pt x="1032" y="198"/>
                  </a:lnTo>
                  <a:lnTo>
                    <a:pt x="1044" y="198"/>
                  </a:lnTo>
                  <a:lnTo>
                    <a:pt x="1051" y="198"/>
                  </a:lnTo>
                  <a:lnTo>
                    <a:pt x="1076" y="192"/>
                  </a:lnTo>
                  <a:lnTo>
                    <a:pt x="1082" y="186"/>
                  </a:lnTo>
                  <a:lnTo>
                    <a:pt x="1094" y="174"/>
                  </a:lnTo>
                  <a:lnTo>
                    <a:pt x="1107" y="174"/>
                  </a:lnTo>
                  <a:lnTo>
                    <a:pt x="1119" y="168"/>
                  </a:lnTo>
                  <a:lnTo>
                    <a:pt x="1132" y="174"/>
                  </a:lnTo>
                  <a:lnTo>
                    <a:pt x="1138" y="174"/>
                  </a:lnTo>
                  <a:lnTo>
                    <a:pt x="1164" y="180"/>
                  </a:lnTo>
                  <a:lnTo>
                    <a:pt x="1189" y="186"/>
                  </a:lnTo>
                  <a:lnTo>
                    <a:pt x="1214" y="192"/>
                  </a:lnTo>
                  <a:lnTo>
                    <a:pt x="1221" y="192"/>
                  </a:lnTo>
                  <a:lnTo>
                    <a:pt x="1234" y="192"/>
                  </a:lnTo>
                  <a:lnTo>
                    <a:pt x="1246" y="192"/>
                  </a:lnTo>
                  <a:lnTo>
                    <a:pt x="1253" y="186"/>
                  </a:lnTo>
                  <a:lnTo>
                    <a:pt x="1265" y="174"/>
                  </a:lnTo>
                  <a:lnTo>
                    <a:pt x="1278" y="168"/>
                  </a:lnTo>
                  <a:lnTo>
                    <a:pt x="1297" y="168"/>
                  </a:lnTo>
                  <a:lnTo>
                    <a:pt x="1316" y="168"/>
                  </a:lnTo>
                  <a:lnTo>
                    <a:pt x="1354" y="174"/>
                  </a:lnTo>
                  <a:lnTo>
                    <a:pt x="1430" y="168"/>
                  </a:lnTo>
                  <a:lnTo>
                    <a:pt x="1468" y="168"/>
                  </a:lnTo>
                  <a:lnTo>
                    <a:pt x="1506" y="174"/>
                  </a:lnTo>
                  <a:lnTo>
                    <a:pt x="1519" y="180"/>
                  </a:lnTo>
                  <a:lnTo>
                    <a:pt x="1537" y="186"/>
                  </a:lnTo>
                  <a:lnTo>
                    <a:pt x="1556" y="192"/>
                  </a:lnTo>
                  <a:lnTo>
                    <a:pt x="1575" y="198"/>
                  </a:lnTo>
                  <a:lnTo>
                    <a:pt x="1594" y="192"/>
                  </a:lnTo>
                  <a:lnTo>
                    <a:pt x="1619" y="192"/>
                  </a:lnTo>
                  <a:lnTo>
                    <a:pt x="1638" y="192"/>
                  </a:lnTo>
                  <a:lnTo>
                    <a:pt x="1664" y="192"/>
                  </a:lnTo>
                  <a:lnTo>
                    <a:pt x="1683" y="198"/>
                  </a:lnTo>
                  <a:lnTo>
                    <a:pt x="1702" y="204"/>
                  </a:lnTo>
                  <a:lnTo>
                    <a:pt x="1746" y="216"/>
                  </a:lnTo>
                  <a:lnTo>
                    <a:pt x="1829" y="239"/>
                  </a:lnTo>
                  <a:lnTo>
                    <a:pt x="1848" y="245"/>
                  </a:lnTo>
                  <a:lnTo>
                    <a:pt x="1867" y="245"/>
                  </a:lnTo>
                  <a:lnTo>
                    <a:pt x="1886" y="251"/>
                  </a:lnTo>
                  <a:lnTo>
                    <a:pt x="1911" y="251"/>
                  </a:lnTo>
                  <a:lnTo>
                    <a:pt x="1936" y="263"/>
                  </a:lnTo>
                  <a:lnTo>
                    <a:pt x="1961" y="281"/>
                  </a:lnTo>
                  <a:lnTo>
                    <a:pt x="2012" y="311"/>
                  </a:lnTo>
                  <a:lnTo>
                    <a:pt x="2037" y="329"/>
                  </a:lnTo>
                  <a:lnTo>
                    <a:pt x="2069" y="341"/>
                  </a:lnTo>
                  <a:lnTo>
                    <a:pt x="2081" y="347"/>
                  </a:lnTo>
                  <a:lnTo>
                    <a:pt x="2094" y="347"/>
                  </a:lnTo>
                  <a:lnTo>
                    <a:pt x="2113" y="353"/>
                  </a:lnTo>
                  <a:lnTo>
                    <a:pt x="2126" y="353"/>
                  </a:lnTo>
                  <a:lnTo>
                    <a:pt x="2138" y="359"/>
                  </a:lnTo>
                  <a:lnTo>
                    <a:pt x="2151" y="371"/>
                  </a:lnTo>
                  <a:lnTo>
                    <a:pt x="2164" y="377"/>
                  </a:lnTo>
                  <a:lnTo>
                    <a:pt x="2176" y="389"/>
                  </a:lnTo>
                  <a:lnTo>
                    <a:pt x="2195" y="407"/>
                  </a:lnTo>
                  <a:lnTo>
                    <a:pt x="2221" y="431"/>
                  </a:lnTo>
                  <a:lnTo>
                    <a:pt x="2240" y="449"/>
                  </a:lnTo>
                  <a:lnTo>
                    <a:pt x="2259" y="473"/>
                  </a:lnTo>
                  <a:lnTo>
                    <a:pt x="2284" y="491"/>
                  </a:lnTo>
                  <a:lnTo>
                    <a:pt x="2297" y="497"/>
                  </a:lnTo>
                  <a:lnTo>
                    <a:pt x="2310" y="509"/>
                  </a:lnTo>
                  <a:lnTo>
                    <a:pt x="2322" y="515"/>
                  </a:lnTo>
                  <a:lnTo>
                    <a:pt x="2335" y="527"/>
                  </a:lnTo>
                  <a:lnTo>
                    <a:pt x="2354" y="551"/>
                  </a:lnTo>
                  <a:lnTo>
                    <a:pt x="2373" y="575"/>
                  </a:lnTo>
                  <a:lnTo>
                    <a:pt x="2386" y="605"/>
                  </a:lnTo>
                  <a:lnTo>
                    <a:pt x="2397" y="629"/>
                  </a:lnTo>
                  <a:lnTo>
                    <a:pt x="2404" y="659"/>
                  </a:lnTo>
                  <a:lnTo>
                    <a:pt x="2410" y="689"/>
                  </a:lnTo>
                  <a:lnTo>
                    <a:pt x="2416" y="725"/>
                  </a:lnTo>
                  <a:lnTo>
                    <a:pt x="2423" y="731"/>
                  </a:lnTo>
                  <a:lnTo>
                    <a:pt x="2429" y="731"/>
                  </a:lnTo>
                  <a:lnTo>
                    <a:pt x="2435" y="737"/>
                  </a:lnTo>
                  <a:lnTo>
                    <a:pt x="2448" y="743"/>
                  </a:lnTo>
                  <a:lnTo>
                    <a:pt x="2454" y="755"/>
                  </a:lnTo>
                  <a:lnTo>
                    <a:pt x="2461" y="779"/>
                  </a:lnTo>
                  <a:lnTo>
                    <a:pt x="2473" y="797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63">
              <a:extLst>
                <a:ext uri="{FF2B5EF4-FFF2-40B4-BE49-F238E27FC236}">
                  <a16:creationId xmlns:a16="http://schemas.microsoft.com/office/drawing/2014/main" id="{4B5B283F-DDE1-1D4C-80DA-031E14FFC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3052"/>
              <a:ext cx="289" cy="1443"/>
            </a:xfrm>
            <a:custGeom>
              <a:avLst/>
              <a:gdLst>
                <a:gd name="T0" fmla="*/ 338 w 249"/>
                <a:gd name="T1" fmla="*/ 2345 h 1082"/>
                <a:gd name="T2" fmla="*/ 349 w 249"/>
                <a:gd name="T3" fmla="*/ 2249 h 1082"/>
                <a:gd name="T4" fmla="*/ 360 w 249"/>
                <a:gd name="T5" fmla="*/ 2078 h 1082"/>
                <a:gd name="T6" fmla="*/ 383 w 249"/>
                <a:gd name="T7" fmla="*/ 1875 h 1082"/>
                <a:gd name="T8" fmla="*/ 393 w 249"/>
                <a:gd name="T9" fmla="*/ 1755 h 1082"/>
                <a:gd name="T10" fmla="*/ 393 w 249"/>
                <a:gd name="T11" fmla="*/ 1662 h 1082"/>
                <a:gd name="T12" fmla="*/ 393 w 249"/>
                <a:gd name="T13" fmla="*/ 1604 h 1082"/>
                <a:gd name="T14" fmla="*/ 427 w 249"/>
                <a:gd name="T15" fmla="*/ 1151 h 1082"/>
                <a:gd name="T16" fmla="*/ 439 w 249"/>
                <a:gd name="T17" fmla="*/ 775 h 1082"/>
                <a:gd name="T18" fmla="*/ 439 w 249"/>
                <a:gd name="T19" fmla="*/ 604 h 1082"/>
                <a:gd name="T20" fmla="*/ 450 w 249"/>
                <a:gd name="T21" fmla="*/ 453 h 1082"/>
                <a:gd name="T22" fmla="*/ 450 w 249"/>
                <a:gd name="T23" fmla="*/ 320 h 1082"/>
                <a:gd name="T24" fmla="*/ 450 w 249"/>
                <a:gd name="T25" fmla="*/ 191 h 1082"/>
                <a:gd name="T26" fmla="*/ 450 w 249"/>
                <a:gd name="T27" fmla="*/ 133 h 1082"/>
                <a:gd name="T28" fmla="*/ 393 w 249"/>
                <a:gd name="T29" fmla="*/ 57 h 1082"/>
                <a:gd name="T30" fmla="*/ 371 w 249"/>
                <a:gd name="T31" fmla="*/ 37 h 1082"/>
                <a:gd name="T32" fmla="*/ 360 w 249"/>
                <a:gd name="T33" fmla="*/ 0 h 1082"/>
                <a:gd name="T34" fmla="*/ 304 w 249"/>
                <a:gd name="T35" fmla="*/ 151 h 1082"/>
                <a:gd name="T36" fmla="*/ 270 w 249"/>
                <a:gd name="T37" fmla="*/ 228 h 1082"/>
                <a:gd name="T38" fmla="*/ 225 w 249"/>
                <a:gd name="T39" fmla="*/ 300 h 1082"/>
                <a:gd name="T40" fmla="*/ 182 w 249"/>
                <a:gd name="T41" fmla="*/ 377 h 1082"/>
                <a:gd name="T42" fmla="*/ 158 w 249"/>
                <a:gd name="T43" fmla="*/ 433 h 1082"/>
                <a:gd name="T44" fmla="*/ 171 w 249"/>
                <a:gd name="T45" fmla="*/ 491 h 1082"/>
                <a:gd name="T46" fmla="*/ 203 w 249"/>
                <a:gd name="T47" fmla="*/ 604 h 1082"/>
                <a:gd name="T48" fmla="*/ 215 w 249"/>
                <a:gd name="T49" fmla="*/ 681 h 1082"/>
                <a:gd name="T50" fmla="*/ 215 w 249"/>
                <a:gd name="T51" fmla="*/ 903 h 1082"/>
                <a:gd name="T52" fmla="*/ 203 w 249"/>
                <a:gd name="T53" fmla="*/ 1131 h 1082"/>
                <a:gd name="T54" fmla="*/ 182 w 249"/>
                <a:gd name="T55" fmla="*/ 1471 h 1082"/>
                <a:gd name="T56" fmla="*/ 182 w 249"/>
                <a:gd name="T57" fmla="*/ 1622 h 1082"/>
                <a:gd name="T58" fmla="*/ 171 w 249"/>
                <a:gd name="T59" fmla="*/ 1792 h 1082"/>
                <a:gd name="T60" fmla="*/ 147 w 249"/>
                <a:gd name="T61" fmla="*/ 2040 h 1082"/>
                <a:gd name="T62" fmla="*/ 124 w 249"/>
                <a:gd name="T63" fmla="*/ 2305 h 1082"/>
                <a:gd name="T64" fmla="*/ 79 w 249"/>
                <a:gd name="T65" fmla="*/ 2702 h 1082"/>
                <a:gd name="T66" fmla="*/ 57 w 249"/>
                <a:gd name="T67" fmla="*/ 2930 h 1082"/>
                <a:gd name="T68" fmla="*/ 36 w 249"/>
                <a:gd name="T69" fmla="*/ 3063 h 1082"/>
                <a:gd name="T70" fmla="*/ 23 w 249"/>
                <a:gd name="T71" fmla="*/ 3135 h 1082"/>
                <a:gd name="T72" fmla="*/ 12 w 249"/>
                <a:gd name="T73" fmla="*/ 3193 h 1082"/>
                <a:gd name="T74" fmla="*/ 0 w 249"/>
                <a:gd name="T75" fmla="*/ 3230 h 1082"/>
                <a:gd name="T76" fmla="*/ 327 w 249"/>
                <a:gd name="T77" fmla="*/ 2382 h 10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"/>
                <a:gd name="T118" fmla="*/ 0 h 1082"/>
                <a:gd name="T119" fmla="*/ 249 w 249"/>
                <a:gd name="T120" fmla="*/ 1082 h 10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" h="1082">
                  <a:moveTo>
                    <a:pt x="180" y="753"/>
                  </a:moveTo>
                  <a:lnTo>
                    <a:pt x="186" y="741"/>
                  </a:lnTo>
                  <a:lnTo>
                    <a:pt x="186" y="729"/>
                  </a:lnTo>
                  <a:lnTo>
                    <a:pt x="192" y="711"/>
                  </a:lnTo>
                  <a:lnTo>
                    <a:pt x="192" y="693"/>
                  </a:lnTo>
                  <a:lnTo>
                    <a:pt x="198" y="657"/>
                  </a:lnTo>
                  <a:lnTo>
                    <a:pt x="205" y="616"/>
                  </a:lnTo>
                  <a:lnTo>
                    <a:pt x="211" y="592"/>
                  </a:lnTo>
                  <a:lnTo>
                    <a:pt x="211" y="573"/>
                  </a:lnTo>
                  <a:lnTo>
                    <a:pt x="217" y="555"/>
                  </a:lnTo>
                  <a:lnTo>
                    <a:pt x="217" y="537"/>
                  </a:lnTo>
                  <a:lnTo>
                    <a:pt x="217" y="525"/>
                  </a:lnTo>
                  <a:lnTo>
                    <a:pt x="217" y="513"/>
                  </a:lnTo>
                  <a:lnTo>
                    <a:pt x="217" y="507"/>
                  </a:lnTo>
                  <a:lnTo>
                    <a:pt x="224" y="507"/>
                  </a:lnTo>
                  <a:lnTo>
                    <a:pt x="235" y="364"/>
                  </a:lnTo>
                  <a:lnTo>
                    <a:pt x="242" y="298"/>
                  </a:lnTo>
                  <a:lnTo>
                    <a:pt x="242" y="245"/>
                  </a:lnTo>
                  <a:lnTo>
                    <a:pt x="242" y="215"/>
                  </a:lnTo>
                  <a:lnTo>
                    <a:pt x="242" y="191"/>
                  </a:lnTo>
                  <a:lnTo>
                    <a:pt x="242" y="167"/>
                  </a:lnTo>
                  <a:lnTo>
                    <a:pt x="248" y="143"/>
                  </a:lnTo>
                  <a:lnTo>
                    <a:pt x="248" y="119"/>
                  </a:lnTo>
                  <a:lnTo>
                    <a:pt x="248" y="101"/>
                  </a:lnTo>
                  <a:lnTo>
                    <a:pt x="248" y="72"/>
                  </a:lnTo>
                  <a:lnTo>
                    <a:pt x="248" y="60"/>
                  </a:lnTo>
                  <a:lnTo>
                    <a:pt x="248" y="48"/>
                  </a:lnTo>
                  <a:lnTo>
                    <a:pt x="248" y="42"/>
                  </a:lnTo>
                  <a:lnTo>
                    <a:pt x="229" y="30"/>
                  </a:lnTo>
                  <a:lnTo>
                    <a:pt x="217" y="18"/>
                  </a:lnTo>
                  <a:lnTo>
                    <a:pt x="211" y="18"/>
                  </a:lnTo>
                  <a:lnTo>
                    <a:pt x="205" y="12"/>
                  </a:lnTo>
                  <a:lnTo>
                    <a:pt x="198" y="6"/>
                  </a:lnTo>
                  <a:lnTo>
                    <a:pt x="198" y="0"/>
                  </a:lnTo>
                  <a:lnTo>
                    <a:pt x="168" y="30"/>
                  </a:lnTo>
                  <a:lnTo>
                    <a:pt x="168" y="48"/>
                  </a:lnTo>
                  <a:lnTo>
                    <a:pt x="161" y="60"/>
                  </a:lnTo>
                  <a:lnTo>
                    <a:pt x="149" y="72"/>
                  </a:lnTo>
                  <a:lnTo>
                    <a:pt x="137" y="84"/>
                  </a:lnTo>
                  <a:lnTo>
                    <a:pt x="124" y="95"/>
                  </a:lnTo>
                  <a:lnTo>
                    <a:pt x="112" y="107"/>
                  </a:lnTo>
                  <a:lnTo>
                    <a:pt x="100" y="119"/>
                  </a:lnTo>
                  <a:lnTo>
                    <a:pt x="94" y="125"/>
                  </a:lnTo>
                  <a:lnTo>
                    <a:pt x="87" y="137"/>
                  </a:lnTo>
                  <a:lnTo>
                    <a:pt x="94" y="143"/>
                  </a:lnTo>
                  <a:lnTo>
                    <a:pt x="94" y="155"/>
                  </a:lnTo>
                  <a:lnTo>
                    <a:pt x="100" y="167"/>
                  </a:lnTo>
                  <a:lnTo>
                    <a:pt x="112" y="191"/>
                  </a:lnTo>
                  <a:lnTo>
                    <a:pt x="118" y="203"/>
                  </a:lnTo>
                  <a:lnTo>
                    <a:pt x="118" y="215"/>
                  </a:lnTo>
                  <a:lnTo>
                    <a:pt x="118" y="251"/>
                  </a:lnTo>
                  <a:lnTo>
                    <a:pt x="118" y="286"/>
                  </a:lnTo>
                  <a:lnTo>
                    <a:pt x="118" y="322"/>
                  </a:lnTo>
                  <a:lnTo>
                    <a:pt x="112" y="358"/>
                  </a:lnTo>
                  <a:lnTo>
                    <a:pt x="105" y="430"/>
                  </a:lnTo>
                  <a:lnTo>
                    <a:pt x="100" y="465"/>
                  </a:lnTo>
                  <a:lnTo>
                    <a:pt x="100" y="501"/>
                  </a:lnTo>
                  <a:lnTo>
                    <a:pt x="100" y="513"/>
                  </a:lnTo>
                  <a:lnTo>
                    <a:pt x="94" y="531"/>
                  </a:lnTo>
                  <a:lnTo>
                    <a:pt x="94" y="567"/>
                  </a:lnTo>
                  <a:lnTo>
                    <a:pt x="87" y="604"/>
                  </a:lnTo>
                  <a:lnTo>
                    <a:pt x="81" y="645"/>
                  </a:lnTo>
                  <a:lnTo>
                    <a:pt x="75" y="687"/>
                  </a:lnTo>
                  <a:lnTo>
                    <a:pt x="68" y="729"/>
                  </a:lnTo>
                  <a:lnTo>
                    <a:pt x="57" y="812"/>
                  </a:lnTo>
                  <a:lnTo>
                    <a:pt x="44" y="854"/>
                  </a:lnTo>
                  <a:lnTo>
                    <a:pt x="38" y="890"/>
                  </a:lnTo>
                  <a:lnTo>
                    <a:pt x="31" y="926"/>
                  </a:lnTo>
                  <a:lnTo>
                    <a:pt x="25" y="956"/>
                  </a:lnTo>
                  <a:lnTo>
                    <a:pt x="20" y="968"/>
                  </a:lnTo>
                  <a:lnTo>
                    <a:pt x="20" y="980"/>
                  </a:lnTo>
                  <a:lnTo>
                    <a:pt x="13" y="991"/>
                  </a:lnTo>
                  <a:lnTo>
                    <a:pt x="13" y="997"/>
                  </a:lnTo>
                  <a:lnTo>
                    <a:pt x="7" y="1009"/>
                  </a:lnTo>
                  <a:lnTo>
                    <a:pt x="7" y="1015"/>
                  </a:lnTo>
                  <a:lnTo>
                    <a:pt x="0" y="1021"/>
                  </a:lnTo>
                  <a:lnTo>
                    <a:pt x="137" y="1081"/>
                  </a:lnTo>
                  <a:lnTo>
                    <a:pt x="180" y="75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64">
              <a:extLst>
                <a:ext uri="{FF2B5EF4-FFF2-40B4-BE49-F238E27FC236}">
                  <a16:creationId xmlns:a16="http://schemas.microsoft.com/office/drawing/2014/main" id="{CCB9BFB6-A183-5F4B-9B44-83AF2BEE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3108"/>
              <a:ext cx="178" cy="121"/>
            </a:xfrm>
            <a:custGeom>
              <a:avLst/>
              <a:gdLst>
                <a:gd name="T0" fmla="*/ 144 w 153"/>
                <a:gd name="T1" fmla="*/ 160 h 91"/>
                <a:gd name="T2" fmla="*/ 144 w 153"/>
                <a:gd name="T3" fmla="*/ 173 h 91"/>
                <a:gd name="T4" fmla="*/ 157 w 153"/>
                <a:gd name="T5" fmla="*/ 173 h 91"/>
                <a:gd name="T6" fmla="*/ 157 w 153"/>
                <a:gd name="T7" fmla="*/ 193 h 91"/>
                <a:gd name="T8" fmla="*/ 166 w 153"/>
                <a:gd name="T9" fmla="*/ 193 h 91"/>
                <a:gd name="T10" fmla="*/ 177 w 153"/>
                <a:gd name="T11" fmla="*/ 173 h 91"/>
                <a:gd name="T12" fmla="*/ 201 w 153"/>
                <a:gd name="T13" fmla="*/ 141 h 91"/>
                <a:gd name="T14" fmla="*/ 211 w 153"/>
                <a:gd name="T15" fmla="*/ 141 h 91"/>
                <a:gd name="T16" fmla="*/ 211 w 153"/>
                <a:gd name="T17" fmla="*/ 122 h 91"/>
                <a:gd name="T18" fmla="*/ 279 w 153"/>
                <a:gd name="T19" fmla="*/ 0 h 91"/>
                <a:gd name="T20" fmla="*/ 268 w 153"/>
                <a:gd name="T21" fmla="*/ 36 h 91"/>
                <a:gd name="T22" fmla="*/ 245 w 153"/>
                <a:gd name="T23" fmla="*/ 55 h 91"/>
                <a:gd name="T24" fmla="*/ 234 w 153"/>
                <a:gd name="T25" fmla="*/ 73 h 91"/>
                <a:gd name="T26" fmla="*/ 223 w 153"/>
                <a:gd name="T27" fmla="*/ 106 h 91"/>
                <a:gd name="T28" fmla="*/ 191 w 153"/>
                <a:gd name="T29" fmla="*/ 141 h 91"/>
                <a:gd name="T30" fmla="*/ 144 w 153"/>
                <a:gd name="T31" fmla="*/ 160 h 91"/>
                <a:gd name="T32" fmla="*/ 77 w 153"/>
                <a:gd name="T33" fmla="*/ 213 h 91"/>
                <a:gd name="T34" fmla="*/ 33 w 153"/>
                <a:gd name="T35" fmla="*/ 247 h 91"/>
                <a:gd name="T36" fmla="*/ 0 w 153"/>
                <a:gd name="T37" fmla="*/ 283 h 91"/>
                <a:gd name="T38" fmla="*/ 44 w 153"/>
                <a:gd name="T39" fmla="*/ 263 h 91"/>
                <a:gd name="T40" fmla="*/ 67 w 153"/>
                <a:gd name="T41" fmla="*/ 263 h 91"/>
                <a:gd name="T42" fmla="*/ 90 w 153"/>
                <a:gd name="T43" fmla="*/ 247 h 91"/>
                <a:gd name="T44" fmla="*/ 113 w 153"/>
                <a:gd name="T45" fmla="*/ 247 h 91"/>
                <a:gd name="T46" fmla="*/ 123 w 153"/>
                <a:gd name="T47" fmla="*/ 229 h 91"/>
                <a:gd name="T48" fmla="*/ 134 w 153"/>
                <a:gd name="T49" fmla="*/ 213 h 91"/>
                <a:gd name="T50" fmla="*/ 134 w 153"/>
                <a:gd name="T51" fmla="*/ 193 h 91"/>
                <a:gd name="T52" fmla="*/ 144 w 153"/>
                <a:gd name="T53" fmla="*/ 173 h 91"/>
                <a:gd name="T54" fmla="*/ 144 w 153"/>
                <a:gd name="T55" fmla="*/ 160 h 9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3"/>
                <a:gd name="T85" fmla="*/ 0 h 91"/>
                <a:gd name="T86" fmla="*/ 153 w 153"/>
                <a:gd name="T87" fmla="*/ 91 h 9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3" h="91">
                  <a:moveTo>
                    <a:pt x="79" y="51"/>
                  </a:moveTo>
                  <a:lnTo>
                    <a:pt x="79" y="56"/>
                  </a:lnTo>
                  <a:lnTo>
                    <a:pt x="86" y="56"/>
                  </a:lnTo>
                  <a:lnTo>
                    <a:pt x="86" y="62"/>
                  </a:lnTo>
                  <a:lnTo>
                    <a:pt x="91" y="62"/>
                  </a:lnTo>
                  <a:lnTo>
                    <a:pt x="97" y="56"/>
                  </a:lnTo>
                  <a:lnTo>
                    <a:pt x="110" y="45"/>
                  </a:lnTo>
                  <a:lnTo>
                    <a:pt x="115" y="45"/>
                  </a:lnTo>
                  <a:lnTo>
                    <a:pt x="115" y="39"/>
                  </a:lnTo>
                  <a:lnTo>
                    <a:pt x="152" y="0"/>
                  </a:lnTo>
                  <a:lnTo>
                    <a:pt x="146" y="11"/>
                  </a:lnTo>
                  <a:lnTo>
                    <a:pt x="134" y="17"/>
                  </a:lnTo>
                  <a:lnTo>
                    <a:pt x="128" y="23"/>
                  </a:lnTo>
                  <a:lnTo>
                    <a:pt x="122" y="34"/>
                  </a:lnTo>
                  <a:lnTo>
                    <a:pt x="104" y="45"/>
                  </a:lnTo>
                  <a:lnTo>
                    <a:pt x="79" y="51"/>
                  </a:lnTo>
                  <a:lnTo>
                    <a:pt x="42" y="68"/>
                  </a:lnTo>
                  <a:lnTo>
                    <a:pt x="18" y="79"/>
                  </a:lnTo>
                  <a:lnTo>
                    <a:pt x="0" y="90"/>
                  </a:lnTo>
                  <a:lnTo>
                    <a:pt x="24" y="84"/>
                  </a:lnTo>
                  <a:lnTo>
                    <a:pt x="37" y="84"/>
                  </a:lnTo>
                  <a:lnTo>
                    <a:pt x="49" y="79"/>
                  </a:lnTo>
                  <a:lnTo>
                    <a:pt x="61" y="79"/>
                  </a:lnTo>
                  <a:lnTo>
                    <a:pt x="67" y="73"/>
                  </a:lnTo>
                  <a:lnTo>
                    <a:pt x="73" y="68"/>
                  </a:lnTo>
                  <a:lnTo>
                    <a:pt x="73" y="62"/>
                  </a:lnTo>
                  <a:lnTo>
                    <a:pt x="79" y="56"/>
                  </a:lnTo>
                  <a:lnTo>
                    <a:pt x="79" y="51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65">
              <a:extLst>
                <a:ext uri="{FF2B5EF4-FFF2-40B4-BE49-F238E27FC236}">
                  <a16:creationId xmlns:a16="http://schemas.microsoft.com/office/drawing/2014/main" id="{4CE19140-F35B-C94A-8C69-0F157519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3580"/>
              <a:ext cx="1126" cy="1339"/>
            </a:xfrm>
            <a:custGeom>
              <a:avLst/>
              <a:gdLst>
                <a:gd name="T0" fmla="*/ 1583 w 971"/>
                <a:gd name="T1" fmla="*/ 609 h 1004"/>
                <a:gd name="T2" fmla="*/ 1686 w 971"/>
                <a:gd name="T3" fmla="*/ 895 h 1004"/>
                <a:gd name="T4" fmla="*/ 1699 w 971"/>
                <a:gd name="T5" fmla="*/ 1027 h 1004"/>
                <a:gd name="T6" fmla="*/ 1686 w 971"/>
                <a:gd name="T7" fmla="*/ 1160 h 1004"/>
                <a:gd name="T8" fmla="*/ 1618 w 971"/>
                <a:gd name="T9" fmla="*/ 1350 h 1004"/>
                <a:gd name="T10" fmla="*/ 1525 w 971"/>
                <a:gd name="T11" fmla="*/ 1502 h 1004"/>
                <a:gd name="T12" fmla="*/ 1434 w 971"/>
                <a:gd name="T13" fmla="*/ 1599 h 1004"/>
                <a:gd name="T14" fmla="*/ 1351 w 971"/>
                <a:gd name="T15" fmla="*/ 1599 h 1004"/>
                <a:gd name="T16" fmla="*/ 1249 w 971"/>
                <a:gd name="T17" fmla="*/ 1599 h 1004"/>
                <a:gd name="T18" fmla="*/ 1112 w 971"/>
                <a:gd name="T19" fmla="*/ 1558 h 1004"/>
                <a:gd name="T20" fmla="*/ 711 w 971"/>
                <a:gd name="T21" fmla="*/ 1444 h 1004"/>
                <a:gd name="T22" fmla="*/ 529 w 971"/>
                <a:gd name="T23" fmla="*/ 1407 h 1004"/>
                <a:gd name="T24" fmla="*/ 412 w 971"/>
                <a:gd name="T25" fmla="*/ 1387 h 1004"/>
                <a:gd name="T26" fmla="*/ 310 w 971"/>
                <a:gd name="T27" fmla="*/ 1370 h 1004"/>
                <a:gd name="T28" fmla="*/ 253 w 971"/>
                <a:gd name="T29" fmla="*/ 1407 h 1004"/>
                <a:gd name="T30" fmla="*/ 195 w 971"/>
                <a:gd name="T31" fmla="*/ 1444 h 1004"/>
                <a:gd name="T32" fmla="*/ 137 w 971"/>
                <a:gd name="T33" fmla="*/ 1502 h 1004"/>
                <a:gd name="T34" fmla="*/ 92 w 971"/>
                <a:gd name="T35" fmla="*/ 1578 h 1004"/>
                <a:gd name="T36" fmla="*/ 45 w 971"/>
                <a:gd name="T37" fmla="*/ 1790 h 1004"/>
                <a:gd name="T38" fmla="*/ 23 w 971"/>
                <a:gd name="T39" fmla="*/ 2035 h 1004"/>
                <a:gd name="T40" fmla="*/ 10 w 971"/>
                <a:gd name="T41" fmla="*/ 2490 h 1004"/>
                <a:gd name="T42" fmla="*/ 0 w 971"/>
                <a:gd name="T43" fmla="*/ 2661 h 1004"/>
                <a:gd name="T44" fmla="*/ 0 w 971"/>
                <a:gd name="T45" fmla="*/ 2871 h 1004"/>
                <a:gd name="T46" fmla="*/ 10 w 971"/>
                <a:gd name="T47" fmla="*/ 3079 h 1004"/>
                <a:gd name="T48" fmla="*/ 23 w 971"/>
                <a:gd name="T49" fmla="*/ 3173 h 1004"/>
                <a:gd name="T50" fmla="*/ 35 w 971"/>
                <a:gd name="T51" fmla="*/ 2814 h 1004"/>
                <a:gd name="T52" fmla="*/ 45 w 971"/>
                <a:gd name="T53" fmla="*/ 2302 h 1004"/>
                <a:gd name="T54" fmla="*/ 68 w 971"/>
                <a:gd name="T55" fmla="*/ 1940 h 1004"/>
                <a:gd name="T56" fmla="*/ 92 w 971"/>
                <a:gd name="T57" fmla="*/ 1750 h 1004"/>
                <a:gd name="T58" fmla="*/ 115 w 971"/>
                <a:gd name="T59" fmla="*/ 1636 h 1004"/>
                <a:gd name="T60" fmla="*/ 148 w 971"/>
                <a:gd name="T61" fmla="*/ 1558 h 1004"/>
                <a:gd name="T62" fmla="*/ 195 w 971"/>
                <a:gd name="T63" fmla="*/ 1502 h 1004"/>
                <a:gd name="T64" fmla="*/ 286 w 971"/>
                <a:gd name="T65" fmla="*/ 1444 h 1004"/>
                <a:gd name="T66" fmla="*/ 401 w 971"/>
                <a:gd name="T67" fmla="*/ 1444 h 1004"/>
                <a:gd name="T68" fmla="*/ 597 w 971"/>
                <a:gd name="T69" fmla="*/ 1483 h 1004"/>
                <a:gd name="T70" fmla="*/ 769 w 971"/>
                <a:gd name="T71" fmla="*/ 1520 h 1004"/>
                <a:gd name="T72" fmla="*/ 975 w 971"/>
                <a:gd name="T73" fmla="*/ 1599 h 1004"/>
                <a:gd name="T74" fmla="*/ 1146 w 971"/>
                <a:gd name="T75" fmla="*/ 1656 h 1004"/>
                <a:gd name="T76" fmla="*/ 1262 w 971"/>
                <a:gd name="T77" fmla="*/ 1675 h 1004"/>
                <a:gd name="T78" fmla="*/ 1366 w 971"/>
                <a:gd name="T79" fmla="*/ 1694 h 1004"/>
                <a:gd name="T80" fmla="*/ 1456 w 971"/>
                <a:gd name="T81" fmla="*/ 1675 h 1004"/>
                <a:gd name="T82" fmla="*/ 1525 w 971"/>
                <a:gd name="T83" fmla="*/ 1636 h 1004"/>
                <a:gd name="T84" fmla="*/ 1594 w 971"/>
                <a:gd name="T85" fmla="*/ 1540 h 1004"/>
                <a:gd name="T86" fmla="*/ 1651 w 971"/>
                <a:gd name="T87" fmla="*/ 1407 h 1004"/>
                <a:gd name="T88" fmla="*/ 1699 w 971"/>
                <a:gd name="T89" fmla="*/ 1216 h 1004"/>
                <a:gd name="T90" fmla="*/ 1732 w 971"/>
                <a:gd name="T91" fmla="*/ 1083 h 1004"/>
                <a:gd name="T92" fmla="*/ 1732 w 971"/>
                <a:gd name="T93" fmla="*/ 970 h 1004"/>
                <a:gd name="T94" fmla="*/ 1686 w 971"/>
                <a:gd name="T95" fmla="*/ 799 h 1004"/>
                <a:gd name="T96" fmla="*/ 1618 w 971"/>
                <a:gd name="T97" fmla="*/ 588 h 1004"/>
                <a:gd name="T98" fmla="*/ 1606 w 971"/>
                <a:gd name="T99" fmla="*/ 512 h 1004"/>
                <a:gd name="T100" fmla="*/ 1629 w 971"/>
                <a:gd name="T101" fmla="*/ 455 h 1004"/>
                <a:gd name="T102" fmla="*/ 1663 w 971"/>
                <a:gd name="T103" fmla="*/ 417 h 1004"/>
                <a:gd name="T104" fmla="*/ 1732 w 971"/>
                <a:gd name="T105" fmla="*/ 361 h 1004"/>
                <a:gd name="T106" fmla="*/ 1755 w 971"/>
                <a:gd name="T107" fmla="*/ 304 h 1004"/>
                <a:gd name="T108" fmla="*/ 1755 w 971"/>
                <a:gd name="T109" fmla="*/ 171 h 1004"/>
                <a:gd name="T110" fmla="*/ 1699 w 971"/>
                <a:gd name="T111" fmla="*/ 20 h 1004"/>
                <a:gd name="T112" fmla="*/ 1699 w 971"/>
                <a:gd name="T113" fmla="*/ 76 h 1004"/>
                <a:gd name="T114" fmla="*/ 1732 w 971"/>
                <a:gd name="T115" fmla="*/ 228 h 1004"/>
                <a:gd name="T116" fmla="*/ 1720 w 971"/>
                <a:gd name="T117" fmla="*/ 304 h 1004"/>
                <a:gd name="T118" fmla="*/ 1699 w 971"/>
                <a:gd name="T119" fmla="*/ 361 h 1004"/>
                <a:gd name="T120" fmla="*/ 1594 w 971"/>
                <a:gd name="T121" fmla="*/ 417 h 1004"/>
                <a:gd name="T122" fmla="*/ 1572 w 971"/>
                <a:gd name="T123" fmla="*/ 455 h 1004"/>
                <a:gd name="T124" fmla="*/ 1572 w 971"/>
                <a:gd name="T125" fmla="*/ 532 h 10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71"/>
                <a:gd name="T190" fmla="*/ 0 h 1004"/>
                <a:gd name="T191" fmla="*/ 971 w 971"/>
                <a:gd name="T192" fmla="*/ 1004 h 10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71" h="1004">
                  <a:moveTo>
                    <a:pt x="869" y="168"/>
                  </a:moveTo>
                  <a:lnTo>
                    <a:pt x="869" y="180"/>
                  </a:lnTo>
                  <a:lnTo>
                    <a:pt x="875" y="193"/>
                  </a:lnTo>
                  <a:lnTo>
                    <a:pt x="888" y="217"/>
                  </a:lnTo>
                  <a:lnTo>
                    <a:pt x="920" y="265"/>
                  </a:lnTo>
                  <a:lnTo>
                    <a:pt x="932" y="283"/>
                  </a:lnTo>
                  <a:lnTo>
                    <a:pt x="939" y="295"/>
                  </a:lnTo>
                  <a:lnTo>
                    <a:pt x="939" y="307"/>
                  </a:lnTo>
                  <a:lnTo>
                    <a:pt x="939" y="325"/>
                  </a:lnTo>
                  <a:lnTo>
                    <a:pt x="939" y="337"/>
                  </a:lnTo>
                  <a:lnTo>
                    <a:pt x="939" y="349"/>
                  </a:lnTo>
                  <a:lnTo>
                    <a:pt x="932" y="367"/>
                  </a:lnTo>
                  <a:lnTo>
                    <a:pt x="920" y="385"/>
                  </a:lnTo>
                  <a:lnTo>
                    <a:pt x="907" y="403"/>
                  </a:lnTo>
                  <a:lnTo>
                    <a:pt x="894" y="427"/>
                  </a:lnTo>
                  <a:lnTo>
                    <a:pt x="882" y="445"/>
                  </a:lnTo>
                  <a:lnTo>
                    <a:pt x="862" y="463"/>
                  </a:lnTo>
                  <a:lnTo>
                    <a:pt x="843" y="475"/>
                  </a:lnTo>
                  <a:lnTo>
                    <a:pt x="824" y="487"/>
                  </a:lnTo>
                  <a:lnTo>
                    <a:pt x="805" y="499"/>
                  </a:lnTo>
                  <a:lnTo>
                    <a:pt x="793" y="505"/>
                  </a:lnTo>
                  <a:lnTo>
                    <a:pt x="780" y="505"/>
                  </a:lnTo>
                  <a:lnTo>
                    <a:pt x="767" y="505"/>
                  </a:lnTo>
                  <a:lnTo>
                    <a:pt x="748" y="505"/>
                  </a:lnTo>
                  <a:lnTo>
                    <a:pt x="729" y="505"/>
                  </a:lnTo>
                  <a:lnTo>
                    <a:pt x="710" y="505"/>
                  </a:lnTo>
                  <a:lnTo>
                    <a:pt x="691" y="505"/>
                  </a:lnTo>
                  <a:lnTo>
                    <a:pt x="666" y="499"/>
                  </a:lnTo>
                  <a:lnTo>
                    <a:pt x="641" y="499"/>
                  </a:lnTo>
                  <a:lnTo>
                    <a:pt x="615" y="493"/>
                  </a:lnTo>
                  <a:lnTo>
                    <a:pt x="564" y="487"/>
                  </a:lnTo>
                  <a:lnTo>
                    <a:pt x="450" y="469"/>
                  </a:lnTo>
                  <a:lnTo>
                    <a:pt x="393" y="457"/>
                  </a:lnTo>
                  <a:lnTo>
                    <a:pt x="342" y="451"/>
                  </a:lnTo>
                  <a:lnTo>
                    <a:pt x="317" y="445"/>
                  </a:lnTo>
                  <a:lnTo>
                    <a:pt x="292" y="445"/>
                  </a:lnTo>
                  <a:lnTo>
                    <a:pt x="266" y="439"/>
                  </a:lnTo>
                  <a:lnTo>
                    <a:pt x="247" y="439"/>
                  </a:lnTo>
                  <a:lnTo>
                    <a:pt x="228" y="439"/>
                  </a:lnTo>
                  <a:lnTo>
                    <a:pt x="203" y="433"/>
                  </a:lnTo>
                  <a:lnTo>
                    <a:pt x="190" y="433"/>
                  </a:lnTo>
                  <a:lnTo>
                    <a:pt x="171" y="433"/>
                  </a:lnTo>
                  <a:lnTo>
                    <a:pt x="159" y="439"/>
                  </a:lnTo>
                  <a:lnTo>
                    <a:pt x="146" y="439"/>
                  </a:lnTo>
                  <a:lnTo>
                    <a:pt x="140" y="445"/>
                  </a:lnTo>
                  <a:lnTo>
                    <a:pt x="133" y="445"/>
                  </a:lnTo>
                  <a:lnTo>
                    <a:pt x="121" y="451"/>
                  </a:lnTo>
                  <a:lnTo>
                    <a:pt x="108" y="457"/>
                  </a:lnTo>
                  <a:lnTo>
                    <a:pt x="95" y="463"/>
                  </a:lnTo>
                  <a:lnTo>
                    <a:pt x="89" y="469"/>
                  </a:lnTo>
                  <a:lnTo>
                    <a:pt x="76" y="475"/>
                  </a:lnTo>
                  <a:lnTo>
                    <a:pt x="70" y="481"/>
                  </a:lnTo>
                  <a:lnTo>
                    <a:pt x="57" y="493"/>
                  </a:lnTo>
                  <a:lnTo>
                    <a:pt x="51" y="499"/>
                  </a:lnTo>
                  <a:lnTo>
                    <a:pt x="38" y="517"/>
                  </a:lnTo>
                  <a:lnTo>
                    <a:pt x="32" y="541"/>
                  </a:lnTo>
                  <a:lnTo>
                    <a:pt x="25" y="565"/>
                  </a:lnTo>
                  <a:lnTo>
                    <a:pt x="19" y="589"/>
                  </a:lnTo>
                  <a:lnTo>
                    <a:pt x="13" y="619"/>
                  </a:lnTo>
                  <a:lnTo>
                    <a:pt x="13" y="643"/>
                  </a:lnTo>
                  <a:lnTo>
                    <a:pt x="6" y="703"/>
                  </a:lnTo>
                  <a:lnTo>
                    <a:pt x="6" y="757"/>
                  </a:lnTo>
                  <a:lnTo>
                    <a:pt x="6" y="787"/>
                  </a:lnTo>
                  <a:lnTo>
                    <a:pt x="0" y="811"/>
                  </a:lnTo>
                  <a:lnTo>
                    <a:pt x="0" y="829"/>
                  </a:lnTo>
                  <a:lnTo>
                    <a:pt x="0" y="841"/>
                  </a:lnTo>
                  <a:lnTo>
                    <a:pt x="0" y="865"/>
                  </a:lnTo>
                  <a:lnTo>
                    <a:pt x="0" y="889"/>
                  </a:lnTo>
                  <a:lnTo>
                    <a:pt x="0" y="907"/>
                  </a:lnTo>
                  <a:lnTo>
                    <a:pt x="0" y="931"/>
                  </a:lnTo>
                  <a:lnTo>
                    <a:pt x="6" y="949"/>
                  </a:lnTo>
                  <a:lnTo>
                    <a:pt x="6" y="973"/>
                  </a:lnTo>
                  <a:lnTo>
                    <a:pt x="6" y="991"/>
                  </a:lnTo>
                  <a:lnTo>
                    <a:pt x="0" y="1003"/>
                  </a:lnTo>
                  <a:lnTo>
                    <a:pt x="13" y="1003"/>
                  </a:lnTo>
                  <a:lnTo>
                    <a:pt x="13" y="967"/>
                  </a:lnTo>
                  <a:lnTo>
                    <a:pt x="13" y="931"/>
                  </a:lnTo>
                  <a:lnTo>
                    <a:pt x="19" y="889"/>
                  </a:lnTo>
                  <a:lnTo>
                    <a:pt x="19" y="853"/>
                  </a:lnTo>
                  <a:lnTo>
                    <a:pt x="19" y="769"/>
                  </a:lnTo>
                  <a:lnTo>
                    <a:pt x="25" y="727"/>
                  </a:lnTo>
                  <a:lnTo>
                    <a:pt x="25" y="685"/>
                  </a:lnTo>
                  <a:lnTo>
                    <a:pt x="32" y="649"/>
                  </a:lnTo>
                  <a:lnTo>
                    <a:pt x="38" y="613"/>
                  </a:lnTo>
                  <a:lnTo>
                    <a:pt x="44" y="583"/>
                  </a:lnTo>
                  <a:lnTo>
                    <a:pt x="44" y="565"/>
                  </a:lnTo>
                  <a:lnTo>
                    <a:pt x="51" y="553"/>
                  </a:lnTo>
                  <a:lnTo>
                    <a:pt x="57" y="541"/>
                  </a:lnTo>
                  <a:lnTo>
                    <a:pt x="57" y="529"/>
                  </a:lnTo>
                  <a:lnTo>
                    <a:pt x="63" y="517"/>
                  </a:lnTo>
                  <a:lnTo>
                    <a:pt x="70" y="505"/>
                  </a:lnTo>
                  <a:lnTo>
                    <a:pt x="76" y="499"/>
                  </a:lnTo>
                  <a:lnTo>
                    <a:pt x="82" y="493"/>
                  </a:lnTo>
                  <a:lnTo>
                    <a:pt x="89" y="487"/>
                  </a:lnTo>
                  <a:lnTo>
                    <a:pt x="95" y="487"/>
                  </a:lnTo>
                  <a:lnTo>
                    <a:pt x="108" y="475"/>
                  </a:lnTo>
                  <a:lnTo>
                    <a:pt x="127" y="469"/>
                  </a:lnTo>
                  <a:lnTo>
                    <a:pt x="140" y="463"/>
                  </a:lnTo>
                  <a:lnTo>
                    <a:pt x="159" y="457"/>
                  </a:lnTo>
                  <a:lnTo>
                    <a:pt x="171" y="457"/>
                  </a:lnTo>
                  <a:lnTo>
                    <a:pt x="190" y="457"/>
                  </a:lnTo>
                  <a:lnTo>
                    <a:pt x="222" y="457"/>
                  </a:lnTo>
                  <a:lnTo>
                    <a:pt x="260" y="463"/>
                  </a:lnTo>
                  <a:lnTo>
                    <a:pt x="292" y="463"/>
                  </a:lnTo>
                  <a:lnTo>
                    <a:pt x="330" y="469"/>
                  </a:lnTo>
                  <a:lnTo>
                    <a:pt x="361" y="475"/>
                  </a:lnTo>
                  <a:lnTo>
                    <a:pt x="393" y="481"/>
                  </a:lnTo>
                  <a:lnTo>
                    <a:pt x="425" y="481"/>
                  </a:lnTo>
                  <a:lnTo>
                    <a:pt x="457" y="487"/>
                  </a:lnTo>
                  <a:lnTo>
                    <a:pt x="482" y="493"/>
                  </a:lnTo>
                  <a:lnTo>
                    <a:pt x="539" y="505"/>
                  </a:lnTo>
                  <a:lnTo>
                    <a:pt x="590" y="511"/>
                  </a:lnTo>
                  <a:lnTo>
                    <a:pt x="615" y="517"/>
                  </a:lnTo>
                  <a:lnTo>
                    <a:pt x="634" y="523"/>
                  </a:lnTo>
                  <a:lnTo>
                    <a:pt x="660" y="523"/>
                  </a:lnTo>
                  <a:lnTo>
                    <a:pt x="679" y="529"/>
                  </a:lnTo>
                  <a:lnTo>
                    <a:pt x="698" y="529"/>
                  </a:lnTo>
                  <a:lnTo>
                    <a:pt x="717" y="535"/>
                  </a:lnTo>
                  <a:lnTo>
                    <a:pt x="736" y="535"/>
                  </a:lnTo>
                  <a:lnTo>
                    <a:pt x="755" y="535"/>
                  </a:lnTo>
                  <a:lnTo>
                    <a:pt x="774" y="535"/>
                  </a:lnTo>
                  <a:lnTo>
                    <a:pt x="786" y="535"/>
                  </a:lnTo>
                  <a:lnTo>
                    <a:pt x="805" y="529"/>
                  </a:lnTo>
                  <a:lnTo>
                    <a:pt x="818" y="523"/>
                  </a:lnTo>
                  <a:lnTo>
                    <a:pt x="831" y="523"/>
                  </a:lnTo>
                  <a:lnTo>
                    <a:pt x="843" y="517"/>
                  </a:lnTo>
                  <a:lnTo>
                    <a:pt x="856" y="505"/>
                  </a:lnTo>
                  <a:lnTo>
                    <a:pt x="869" y="499"/>
                  </a:lnTo>
                  <a:lnTo>
                    <a:pt x="882" y="487"/>
                  </a:lnTo>
                  <a:lnTo>
                    <a:pt x="894" y="475"/>
                  </a:lnTo>
                  <a:lnTo>
                    <a:pt x="901" y="463"/>
                  </a:lnTo>
                  <a:lnTo>
                    <a:pt x="913" y="445"/>
                  </a:lnTo>
                  <a:lnTo>
                    <a:pt x="920" y="427"/>
                  </a:lnTo>
                  <a:lnTo>
                    <a:pt x="932" y="409"/>
                  </a:lnTo>
                  <a:lnTo>
                    <a:pt x="939" y="385"/>
                  </a:lnTo>
                  <a:lnTo>
                    <a:pt x="951" y="361"/>
                  </a:lnTo>
                  <a:lnTo>
                    <a:pt x="951" y="349"/>
                  </a:lnTo>
                  <a:lnTo>
                    <a:pt x="958" y="343"/>
                  </a:lnTo>
                  <a:lnTo>
                    <a:pt x="958" y="331"/>
                  </a:lnTo>
                  <a:lnTo>
                    <a:pt x="964" y="325"/>
                  </a:lnTo>
                  <a:lnTo>
                    <a:pt x="958" y="307"/>
                  </a:lnTo>
                  <a:lnTo>
                    <a:pt x="951" y="289"/>
                  </a:lnTo>
                  <a:lnTo>
                    <a:pt x="945" y="271"/>
                  </a:lnTo>
                  <a:lnTo>
                    <a:pt x="932" y="253"/>
                  </a:lnTo>
                  <a:lnTo>
                    <a:pt x="913" y="217"/>
                  </a:lnTo>
                  <a:lnTo>
                    <a:pt x="901" y="205"/>
                  </a:lnTo>
                  <a:lnTo>
                    <a:pt x="894" y="186"/>
                  </a:lnTo>
                  <a:lnTo>
                    <a:pt x="888" y="174"/>
                  </a:lnTo>
                  <a:lnTo>
                    <a:pt x="888" y="168"/>
                  </a:lnTo>
                  <a:lnTo>
                    <a:pt x="888" y="162"/>
                  </a:lnTo>
                  <a:lnTo>
                    <a:pt x="888" y="156"/>
                  </a:lnTo>
                  <a:lnTo>
                    <a:pt x="894" y="150"/>
                  </a:lnTo>
                  <a:lnTo>
                    <a:pt x="901" y="144"/>
                  </a:lnTo>
                  <a:lnTo>
                    <a:pt x="907" y="138"/>
                  </a:lnTo>
                  <a:lnTo>
                    <a:pt x="913" y="132"/>
                  </a:lnTo>
                  <a:lnTo>
                    <a:pt x="920" y="132"/>
                  </a:lnTo>
                  <a:lnTo>
                    <a:pt x="932" y="126"/>
                  </a:lnTo>
                  <a:lnTo>
                    <a:pt x="951" y="120"/>
                  </a:lnTo>
                  <a:lnTo>
                    <a:pt x="958" y="114"/>
                  </a:lnTo>
                  <a:lnTo>
                    <a:pt x="964" y="108"/>
                  </a:lnTo>
                  <a:lnTo>
                    <a:pt x="964" y="102"/>
                  </a:lnTo>
                  <a:lnTo>
                    <a:pt x="970" y="96"/>
                  </a:lnTo>
                  <a:lnTo>
                    <a:pt x="970" y="84"/>
                  </a:lnTo>
                  <a:lnTo>
                    <a:pt x="970" y="66"/>
                  </a:lnTo>
                  <a:lnTo>
                    <a:pt x="970" y="54"/>
                  </a:lnTo>
                  <a:lnTo>
                    <a:pt x="964" y="36"/>
                  </a:lnTo>
                  <a:lnTo>
                    <a:pt x="951" y="24"/>
                  </a:lnTo>
                  <a:lnTo>
                    <a:pt x="939" y="6"/>
                  </a:lnTo>
                  <a:lnTo>
                    <a:pt x="932" y="0"/>
                  </a:lnTo>
                  <a:lnTo>
                    <a:pt x="932" y="12"/>
                  </a:lnTo>
                  <a:lnTo>
                    <a:pt x="939" y="24"/>
                  </a:lnTo>
                  <a:lnTo>
                    <a:pt x="951" y="48"/>
                  </a:lnTo>
                  <a:lnTo>
                    <a:pt x="958" y="60"/>
                  </a:lnTo>
                  <a:lnTo>
                    <a:pt x="958" y="72"/>
                  </a:lnTo>
                  <a:lnTo>
                    <a:pt x="958" y="78"/>
                  </a:lnTo>
                  <a:lnTo>
                    <a:pt x="958" y="84"/>
                  </a:lnTo>
                  <a:lnTo>
                    <a:pt x="951" y="96"/>
                  </a:lnTo>
                  <a:lnTo>
                    <a:pt x="945" y="102"/>
                  </a:lnTo>
                  <a:lnTo>
                    <a:pt x="945" y="108"/>
                  </a:lnTo>
                  <a:lnTo>
                    <a:pt x="939" y="114"/>
                  </a:lnTo>
                  <a:lnTo>
                    <a:pt x="926" y="120"/>
                  </a:lnTo>
                  <a:lnTo>
                    <a:pt x="894" y="126"/>
                  </a:lnTo>
                  <a:lnTo>
                    <a:pt x="882" y="132"/>
                  </a:lnTo>
                  <a:lnTo>
                    <a:pt x="882" y="138"/>
                  </a:lnTo>
                  <a:lnTo>
                    <a:pt x="875" y="144"/>
                  </a:lnTo>
                  <a:lnTo>
                    <a:pt x="869" y="144"/>
                  </a:lnTo>
                  <a:lnTo>
                    <a:pt x="869" y="156"/>
                  </a:lnTo>
                  <a:lnTo>
                    <a:pt x="869" y="162"/>
                  </a:lnTo>
                  <a:lnTo>
                    <a:pt x="869" y="16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66">
              <a:extLst>
                <a:ext uri="{FF2B5EF4-FFF2-40B4-BE49-F238E27FC236}">
                  <a16:creationId xmlns:a16="http://schemas.microsoft.com/office/drawing/2014/main" id="{7B451B80-A15A-5947-9F80-A1D1C6C8F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516"/>
              <a:ext cx="1318" cy="673"/>
            </a:xfrm>
            <a:custGeom>
              <a:avLst/>
              <a:gdLst>
                <a:gd name="T0" fmla="*/ 272 w 1137"/>
                <a:gd name="T1" fmla="*/ 169 h 505"/>
                <a:gd name="T2" fmla="*/ 341 w 1137"/>
                <a:gd name="T3" fmla="*/ 149 h 505"/>
                <a:gd name="T4" fmla="*/ 388 w 1137"/>
                <a:gd name="T5" fmla="*/ 133 h 505"/>
                <a:gd name="T6" fmla="*/ 422 w 1137"/>
                <a:gd name="T7" fmla="*/ 169 h 505"/>
                <a:gd name="T8" fmla="*/ 523 w 1137"/>
                <a:gd name="T9" fmla="*/ 244 h 505"/>
                <a:gd name="T10" fmla="*/ 626 w 1137"/>
                <a:gd name="T11" fmla="*/ 283 h 505"/>
                <a:gd name="T12" fmla="*/ 741 w 1137"/>
                <a:gd name="T13" fmla="*/ 283 h 505"/>
                <a:gd name="T14" fmla="*/ 853 w 1137"/>
                <a:gd name="T15" fmla="*/ 263 h 505"/>
                <a:gd name="T16" fmla="*/ 898 w 1137"/>
                <a:gd name="T17" fmla="*/ 244 h 505"/>
                <a:gd name="T18" fmla="*/ 932 w 1137"/>
                <a:gd name="T19" fmla="*/ 283 h 505"/>
                <a:gd name="T20" fmla="*/ 1048 w 1137"/>
                <a:gd name="T21" fmla="*/ 377 h 505"/>
                <a:gd name="T22" fmla="*/ 1117 w 1137"/>
                <a:gd name="T23" fmla="*/ 410 h 505"/>
                <a:gd name="T24" fmla="*/ 1230 w 1137"/>
                <a:gd name="T25" fmla="*/ 448 h 505"/>
                <a:gd name="T26" fmla="*/ 1289 w 1137"/>
                <a:gd name="T27" fmla="*/ 448 h 505"/>
                <a:gd name="T28" fmla="*/ 1311 w 1137"/>
                <a:gd name="T29" fmla="*/ 466 h 505"/>
                <a:gd name="T30" fmla="*/ 1347 w 1137"/>
                <a:gd name="T31" fmla="*/ 541 h 505"/>
                <a:gd name="T32" fmla="*/ 1436 w 1137"/>
                <a:gd name="T33" fmla="*/ 636 h 505"/>
                <a:gd name="T34" fmla="*/ 1505 w 1137"/>
                <a:gd name="T35" fmla="*/ 672 h 505"/>
                <a:gd name="T36" fmla="*/ 1687 w 1137"/>
                <a:gd name="T37" fmla="*/ 710 h 505"/>
                <a:gd name="T38" fmla="*/ 1779 w 1137"/>
                <a:gd name="T39" fmla="*/ 728 h 505"/>
                <a:gd name="T40" fmla="*/ 1813 w 1137"/>
                <a:gd name="T41" fmla="*/ 748 h 505"/>
                <a:gd name="T42" fmla="*/ 1880 w 1137"/>
                <a:gd name="T43" fmla="*/ 785 h 505"/>
                <a:gd name="T44" fmla="*/ 1983 w 1137"/>
                <a:gd name="T45" fmla="*/ 824 h 505"/>
                <a:gd name="T46" fmla="*/ 2038 w 1137"/>
                <a:gd name="T47" fmla="*/ 824 h 505"/>
                <a:gd name="T48" fmla="*/ 2038 w 1137"/>
                <a:gd name="T49" fmla="*/ 898 h 505"/>
                <a:gd name="T50" fmla="*/ 2038 w 1137"/>
                <a:gd name="T51" fmla="*/ 1066 h 505"/>
                <a:gd name="T52" fmla="*/ 2017 w 1137"/>
                <a:gd name="T53" fmla="*/ 1141 h 505"/>
                <a:gd name="T54" fmla="*/ 1936 w 1137"/>
                <a:gd name="T55" fmla="*/ 1233 h 505"/>
                <a:gd name="T56" fmla="*/ 1848 w 1137"/>
                <a:gd name="T57" fmla="*/ 1290 h 505"/>
                <a:gd name="T58" fmla="*/ 1800 w 1137"/>
                <a:gd name="T59" fmla="*/ 1309 h 505"/>
                <a:gd name="T60" fmla="*/ 1767 w 1137"/>
                <a:gd name="T61" fmla="*/ 1290 h 505"/>
                <a:gd name="T62" fmla="*/ 1674 w 1137"/>
                <a:gd name="T63" fmla="*/ 1195 h 505"/>
                <a:gd name="T64" fmla="*/ 1618 w 1137"/>
                <a:gd name="T65" fmla="*/ 1159 h 505"/>
                <a:gd name="T66" fmla="*/ 1595 w 1137"/>
                <a:gd name="T67" fmla="*/ 1159 h 505"/>
                <a:gd name="T68" fmla="*/ 1550 w 1137"/>
                <a:gd name="T69" fmla="*/ 1215 h 505"/>
                <a:gd name="T70" fmla="*/ 1494 w 1137"/>
                <a:gd name="T71" fmla="*/ 1309 h 505"/>
                <a:gd name="T72" fmla="*/ 1459 w 1137"/>
                <a:gd name="T73" fmla="*/ 1422 h 505"/>
                <a:gd name="T74" fmla="*/ 1415 w 1137"/>
                <a:gd name="T75" fmla="*/ 1478 h 505"/>
                <a:gd name="T76" fmla="*/ 1274 w 1137"/>
                <a:gd name="T77" fmla="*/ 1571 h 505"/>
                <a:gd name="T78" fmla="*/ 1164 w 1137"/>
                <a:gd name="T79" fmla="*/ 1591 h 505"/>
                <a:gd name="T80" fmla="*/ 1094 w 1137"/>
                <a:gd name="T81" fmla="*/ 1571 h 505"/>
                <a:gd name="T82" fmla="*/ 878 w 1137"/>
                <a:gd name="T83" fmla="*/ 1495 h 505"/>
                <a:gd name="T84" fmla="*/ 809 w 1137"/>
                <a:gd name="T85" fmla="*/ 1458 h 505"/>
                <a:gd name="T86" fmla="*/ 774 w 1137"/>
                <a:gd name="T87" fmla="*/ 1442 h 505"/>
                <a:gd name="T88" fmla="*/ 729 w 1137"/>
                <a:gd name="T89" fmla="*/ 1366 h 505"/>
                <a:gd name="T90" fmla="*/ 649 w 1137"/>
                <a:gd name="T91" fmla="*/ 1233 h 505"/>
                <a:gd name="T92" fmla="*/ 591 w 1137"/>
                <a:gd name="T93" fmla="*/ 1159 h 505"/>
                <a:gd name="T94" fmla="*/ 512 w 1137"/>
                <a:gd name="T95" fmla="*/ 1066 h 505"/>
                <a:gd name="T96" fmla="*/ 446 w 1137"/>
                <a:gd name="T97" fmla="*/ 933 h 505"/>
                <a:gd name="T98" fmla="*/ 412 w 1137"/>
                <a:gd name="T99" fmla="*/ 861 h 505"/>
                <a:gd name="T100" fmla="*/ 330 w 1137"/>
                <a:gd name="T101" fmla="*/ 710 h 505"/>
                <a:gd name="T102" fmla="*/ 262 w 1137"/>
                <a:gd name="T103" fmla="*/ 598 h 505"/>
                <a:gd name="T104" fmla="*/ 227 w 1137"/>
                <a:gd name="T105" fmla="*/ 541 h 505"/>
                <a:gd name="T106" fmla="*/ 183 w 1137"/>
                <a:gd name="T107" fmla="*/ 466 h 505"/>
                <a:gd name="T108" fmla="*/ 126 w 1137"/>
                <a:gd name="T109" fmla="*/ 320 h 505"/>
                <a:gd name="T110" fmla="*/ 81 w 1137"/>
                <a:gd name="T111" fmla="*/ 225 h 505"/>
                <a:gd name="T112" fmla="*/ 58 w 1137"/>
                <a:gd name="T113" fmla="*/ 169 h 505"/>
                <a:gd name="T114" fmla="*/ 23 w 1137"/>
                <a:gd name="T115" fmla="*/ 76 h 505"/>
                <a:gd name="T116" fmla="*/ 12 w 1137"/>
                <a:gd name="T117" fmla="*/ 20 h 505"/>
                <a:gd name="T118" fmla="*/ 48 w 1137"/>
                <a:gd name="T119" fmla="*/ 37 h 505"/>
                <a:gd name="T120" fmla="*/ 150 w 1137"/>
                <a:gd name="T121" fmla="*/ 133 h 505"/>
                <a:gd name="T122" fmla="*/ 217 w 1137"/>
                <a:gd name="T123" fmla="*/ 169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37"/>
                <a:gd name="T187" fmla="*/ 0 h 505"/>
                <a:gd name="T188" fmla="*/ 1137 w 1137"/>
                <a:gd name="T189" fmla="*/ 505 h 50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37" h="505">
                  <a:moveTo>
                    <a:pt x="120" y="53"/>
                  </a:moveTo>
                  <a:lnTo>
                    <a:pt x="139" y="53"/>
                  </a:lnTo>
                  <a:lnTo>
                    <a:pt x="151" y="53"/>
                  </a:lnTo>
                  <a:lnTo>
                    <a:pt x="170" y="47"/>
                  </a:lnTo>
                  <a:lnTo>
                    <a:pt x="183" y="47"/>
                  </a:lnTo>
                  <a:lnTo>
                    <a:pt x="189" y="47"/>
                  </a:lnTo>
                  <a:lnTo>
                    <a:pt x="202" y="42"/>
                  </a:lnTo>
                  <a:lnTo>
                    <a:pt x="208" y="42"/>
                  </a:lnTo>
                  <a:lnTo>
                    <a:pt x="215" y="42"/>
                  </a:lnTo>
                  <a:lnTo>
                    <a:pt x="221" y="47"/>
                  </a:lnTo>
                  <a:lnTo>
                    <a:pt x="228" y="47"/>
                  </a:lnTo>
                  <a:lnTo>
                    <a:pt x="234" y="53"/>
                  </a:lnTo>
                  <a:lnTo>
                    <a:pt x="253" y="59"/>
                  </a:lnTo>
                  <a:lnTo>
                    <a:pt x="272" y="71"/>
                  </a:lnTo>
                  <a:lnTo>
                    <a:pt x="290" y="77"/>
                  </a:lnTo>
                  <a:lnTo>
                    <a:pt x="315" y="83"/>
                  </a:lnTo>
                  <a:lnTo>
                    <a:pt x="334" y="89"/>
                  </a:lnTo>
                  <a:lnTo>
                    <a:pt x="347" y="89"/>
                  </a:lnTo>
                  <a:lnTo>
                    <a:pt x="360" y="89"/>
                  </a:lnTo>
                  <a:lnTo>
                    <a:pt x="385" y="89"/>
                  </a:lnTo>
                  <a:lnTo>
                    <a:pt x="410" y="89"/>
                  </a:lnTo>
                  <a:lnTo>
                    <a:pt x="442" y="83"/>
                  </a:lnTo>
                  <a:lnTo>
                    <a:pt x="461" y="83"/>
                  </a:lnTo>
                  <a:lnTo>
                    <a:pt x="473" y="83"/>
                  </a:lnTo>
                  <a:lnTo>
                    <a:pt x="479" y="77"/>
                  </a:lnTo>
                  <a:lnTo>
                    <a:pt x="492" y="77"/>
                  </a:lnTo>
                  <a:lnTo>
                    <a:pt x="498" y="77"/>
                  </a:lnTo>
                  <a:lnTo>
                    <a:pt x="505" y="77"/>
                  </a:lnTo>
                  <a:lnTo>
                    <a:pt x="511" y="83"/>
                  </a:lnTo>
                  <a:lnTo>
                    <a:pt x="517" y="89"/>
                  </a:lnTo>
                  <a:lnTo>
                    <a:pt x="530" y="89"/>
                  </a:lnTo>
                  <a:lnTo>
                    <a:pt x="543" y="101"/>
                  </a:lnTo>
                  <a:lnTo>
                    <a:pt x="581" y="119"/>
                  </a:lnTo>
                  <a:lnTo>
                    <a:pt x="600" y="125"/>
                  </a:lnTo>
                  <a:lnTo>
                    <a:pt x="612" y="130"/>
                  </a:lnTo>
                  <a:lnTo>
                    <a:pt x="619" y="130"/>
                  </a:lnTo>
                  <a:lnTo>
                    <a:pt x="650" y="136"/>
                  </a:lnTo>
                  <a:lnTo>
                    <a:pt x="668" y="136"/>
                  </a:lnTo>
                  <a:lnTo>
                    <a:pt x="681" y="142"/>
                  </a:lnTo>
                  <a:lnTo>
                    <a:pt x="694" y="142"/>
                  </a:lnTo>
                  <a:lnTo>
                    <a:pt x="706" y="142"/>
                  </a:lnTo>
                  <a:lnTo>
                    <a:pt x="713" y="142"/>
                  </a:lnTo>
                  <a:lnTo>
                    <a:pt x="719" y="142"/>
                  </a:lnTo>
                  <a:lnTo>
                    <a:pt x="719" y="148"/>
                  </a:lnTo>
                  <a:lnTo>
                    <a:pt x="726" y="148"/>
                  </a:lnTo>
                  <a:lnTo>
                    <a:pt x="726" y="154"/>
                  </a:lnTo>
                  <a:lnTo>
                    <a:pt x="732" y="160"/>
                  </a:lnTo>
                  <a:lnTo>
                    <a:pt x="745" y="172"/>
                  </a:lnTo>
                  <a:lnTo>
                    <a:pt x="757" y="184"/>
                  </a:lnTo>
                  <a:lnTo>
                    <a:pt x="776" y="196"/>
                  </a:lnTo>
                  <a:lnTo>
                    <a:pt x="795" y="202"/>
                  </a:lnTo>
                  <a:lnTo>
                    <a:pt x="802" y="208"/>
                  </a:lnTo>
                  <a:lnTo>
                    <a:pt x="814" y="208"/>
                  </a:lnTo>
                  <a:lnTo>
                    <a:pt x="833" y="213"/>
                  </a:lnTo>
                  <a:lnTo>
                    <a:pt x="858" y="213"/>
                  </a:lnTo>
                  <a:lnTo>
                    <a:pt x="915" y="219"/>
                  </a:lnTo>
                  <a:lnTo>
                    <a:pt x="934" y="225"/>
                  </a:lnTo>
                  <a:lnTo>
                    <a:pt x="959" y="225"/>
                  </a:lnTo>
                  <a:lnTo>
                    <a:pt x="978" y="231"/>
                  </a:lnTo>
                  <a:lnTo>
                    <a:pt x="985" y="231"/>
                  </a:lnTo>
                  <a:lnTo>
                    <a:pt x="985" y="237"/>
                  </a:lnTo>
                  <a:lnTo>
                    <a:pt x="991" y="237"/>
                  </a:lnTo>
                  <a:lnTo>
                    <a:pt x="1004" y="237"/>
                  </a:lnTo>
                  <a:lnTo>
                    <a:pt x="1010" y="243"/>
                  </a:lnTo>
                  <a:lnTo>
                    <a:pt x="1023" y="243"/>
                  </a:lnTo>
                  <a:lnTo>
                    <a:pt x="1041" y="249"/>
                  </a:lnTo>
                  <a:lnTo>
                    <a:pt x="1066" y="255"/>
                  </a:lnTo>
                  <a:lnTo>
                    <a:pt x="1091" y="255"/>
                  </a:lnTo>
                  <a:lnTo>
                    <a:pt x="1098" y="261"/>
                  </a:lnTo>
                  <a:lnTo>
                    <a:pt x="1110" y="261"/>
                  </a:lnTo>
                  <a:lnTo>
                    <a:pt x="1117" y="261"/>
                  </a:lnTo>
                  <a:lnTo>
                    <a:pt x="1129" y="261"/>
                  </a:lnTo>
                  <a:lnTo>
                    <a:pt x="1129" y="267"/>
                  </a:lnTo>
                  <a:lnTo>
                    <a:pt x="1129" y="273"/>
                  </a:lnTo>
                  <a:lnTo>
                    <a:pt x="1129" y="285"/>
                  </a:lnTo>
                  <a:lnTo>
                    <a:pt x="1129" y="296"/>
                  </a:lnTo>
                  <a:lnTo>
                    <a:pt x="1136" y="326"/>
                  </a:lnTo>
                  <a:lnTo>
                    <a:pt x="1129" y="338"/>
                  </a:lnTo>
                  <a:lnTo>
                    <a:pt x="1129" y="344"/>
                  </a:lnTo>
                  <a:lnTo>
                    <a:pt x="1123" y="356"/>
                  </a:lnTo>
                  <a:lnTo>
                    <a:pt x="1117" y="362"/>
                  </a:lnTo>
                  <a:lnTo>
                    <a:pt x="1104" y="368"/>
                  </a:lnTo>
                  <a:lnTo>
                    <a:pt x="1098" y="379"/>
                  </a:lnTo>
                  <a:lnTo>
                    <a:pt x="1072" y="391"/>
                  </a:lnTo>
                  <a:lnTo>
                    <a:pt x="1053" y="397"/>
                  </a:lnTo>
                  <a:lnTo>
                    <a:pt x="1029" y="403"/>
                  </a:lnTo>
                  <a:lnTo>
                    <a:pt x="1023" y="409"/>
                  </a:lnTo>
                  <a:lnTo>
                    <a:pt x="1010" y="409"/>
                  </a:lnTo>
                  <a:lnTo>
                    <a:pt x="1004" y="409"/>
                  </a:lnTo>
                  <a:lnTo>
                    <a:pt x="997" y="415"/>
                  </a:lnTo>
                  <a:lnTo>
                    <a:pt x="991" y="415"/>
                  </a:lnTo>
                  <a:lnTo>
                    <a:pt x="985" y="409"/>
                  </a:lnTo>
                  <a:lnTo>
                    <a:pt x="978" y="409"/>
                  </a:lnTo>
                  <a:lnTo>
                    <a:pt x="972" y="403"/>
                  </a:lnTo>
                  <a:lnTo>
                    <a:pt x="965" y="397"/>
                  </a:lnTo>
                  <a:lnTo>
                    <a:pt x="927" y="379"/>
                  </a:lnTo>
                  <a:lnTo>
                    <a:pt x="915" y="374"/>
                  </a:lnTo>
                  <a:lnTo>
                    <a:pt x="902" y="368"/>
                  </a:lnTo>
                  <a:lnTo>
                    <a:pt x="896" y="368"/>
                  </a:lnTo>
                  <a:lnTo>
                    <a:pt x="889" y="368"/>
                  </a:lnTo>
                  <a:lnTo>
                    <a:pt x="889" y="362"/>
                  </a:lnTo>
                  <a:lnTo>
                    <a:pt x="883" y="368"/>
                  </a:lnTo>
                  <a:lnTo>
                    <a:pt x="877" y="368"/>
                  </a:lnTo>
                  <a:lnTo>
                    <a:pt x="870" y="374"/>
                  </a:lnTo>
                  <a:lnTo>
                    <a:pt x="858" y="385"/>
                  </a:lnTo>
                  <a:lnTo>
                    <a:pt x="846" y="391"/>
                  </a:lnTo>
                  <a:lnTo>
                    <a:pt x="840" y="397"/>
                  </a:lnTo>
                  <a:lnTo>
                    <a:pt x="827" y="415"/>
                  </a:lnTo>
                  <a:lnTo>
                    <a:pt x="821" y="439"/>
                  </a:lnTo>
                  <a:lnTo>
                    <a:pt x="814" y="445"/>
                  </a:lnTo>
                  <a:lnTo>
                    <a:pt x="808" y="451"/>
                  </a:lnTo>
                  <a:lnTo>
                    <a:pt x="802" y="457"/>
                  </a:lnTo>
                  <a:lnTo>
                    <a:pt x="795" y="457"/>
                  </a:lnTo>
                  <a:lnTo>
                    <a:pt x="783" y="468"/>
                  </a:lnTo>
                  <a:lnTo>
                    <a:pt x="757" y="480"/>
                  </a:lnTo>
                  <a:lnTo>
                    <a:pt x="732" y="492"/>
                  </a:lnTo>
                  <a:lnTo>
                    <a:pt x="706" y="498"/>
                  </a:lnTo>
                  <a:lnTo>
                    <a:pt x="681" y="504"/>
                  </a:lnTo>
                  <a:lnTo>
                    <a:pt x="657" y="504"/>
                  </a:lnTo>
                  <a:lnTo>
                    <a:pt x="644" y="504"/>
                  </a:lnTo>
                  <a:lnTo>
                    <a:pt x="631" y="504"/>
                  </a:lnTo>
                  <a:lnTo>
                    <a:pt x="619" y="498"/>
                  </a:lnTo>
                  <a:lnTo>
                    <a:pt x="606" y="498"/>
                  </a:lnTo>
                  <a:lnTo>
                    <a:pt x="581" y="492"/>
                  </a:lnTo>
                  <a:lnTo>
                    <a:pt x="517" y="480"/>
                  </a:lnTo>
                  <a:lnTo>
                    <a:pt x="486" y="474"/>
                  </a:lnTo>
                  <a:lnTo>
                    <a:pt x="473" y="468"/>
                  </a:lnTo>
                  <a:lnTo>
                    <a:pt x="461" y="468"/>
                  </a:lnTo>
                  <a:lnTo>
                    <a:pt x="448" y="462"/>
                  </a:lnTo>
                  <a:lnTo>
                    <a:pt x="442" y="462"/>
                  </a:lnTo>
                  <a:lnTo>
                    <a:pt x="436" y="457"/>
                  </a:lnTo>
                  <a:lnTo>
                    <a:pt x="429" y="457"/>
                  </a:lnTo>
                  <a:lnTo>
                    <a:pt x="423" y="451"/>
                  </a:lnTo>
                  <a:lnTo>
                    <a:pt x="410" y="445"/>
                  </a:lnTo>
                  <a:lnTo>
                    <a:pt x="404" y="433"/>
                  </a:lnTo>
                  <a:lnTo>
                    <a:pt x="391" y="427"/>
                  </a:lnTo>
                  <a:lnTo>
                    <a:pt x="372" y="403"/>
                  </a:lnTo>
                  <a:lnTo>
                    <a:pt x="360" y="391"/>
                  </a:lnTo>
                  <a:lnTo>
                    <a:pt x="353" y="385"/>
                  </a:lnTo>
                  <a:lnTo>
                    <a:pt x="341" y="379"/>
                  </a:lnTo>
                  <a:lnTo>
                    <a:pt x="328" y="368"/>
                  </a:lnTo>
                  <a:lnTo>
                    <a:pt x="315" y="356"/>
                  </a:lnTo>
                  <a:lnTo>
                    <a:pt x="303" y="350"/>
                  </a:lnTo>
                  <a:lnTo>
                    <a:pt x="284" y="338"/>
                  </a:lnTo>
                  <a:lnTo>
                    <a:pt x="272" y="320"/>
                  </a:lnTo>
                  <a:lnTo>
                    <a:pt x="259" y="308"/>
                  </a:lnTo>
                  <a:lnTo>
                    <a:pt x="247" y="296"/>
                  </a:lnTo>
                  <a:lnTo>
                    <a:pt x="240" y="291"/>
                  </a:lnTo>
                  <a:lnTo>
                    <a:pt x="234" y="279"/>
                  </a:lnTo>
                  <a:lnTo>
                    <a:pt x="228" y="273"/>
                  </a:lnTo>
                  <a:lnTo>
                    <a:pt x="221" y="261"/>
                  </a:lnTo>
                  <a:lnTo>
                    <a:pt x="202" y="243"/>
                  </a:lnTo>
                  <a:lnTo>
                    <a:pt x="183" y="225"/>
                  </a:lnTo>
                  <a:lnTo>
                    <a:pt x="164" y="202"/>
                  </a:lnTo>
                  <a:lnTo>
                    <a:pt x="151" y="196"/>
                  </a:lnTo>
                  <a:lnTo>
                    <a:pt x="145" y="190"/>
                  </a:lnTo>
                  <a:lnTo>
                    <a:pt x="139" y="184"/>
                  </a:lnTo>
                  <a:lnTo>
                    <a:pt x="132" y="178"/>
                  </a:lnTo>
                  <a:lnTo>
                    <a:pt x="126" y="172"/>
                  </a:lnTo>
                  <a:lnTo>
                    <a:pt x="120" y="166"/>
                  </a:lnTo>
                  <a:lnTo>
                    <a:pt x="113" y="160"/>
                  </a:lnTo>
                  <a:lnTo>
                    <a:pt x="101" y="148"/>
                  </a:lnTo>
                  <a:lnTo>
                    <a:pt x="89" y="130"/>
                  </a:lnTo>
                  <a:lnTo>
                    <a:pt x="76" y="119"/>
                  </a:lnTo>
                  <a:lnTo>
                    <a:pt x="70" y="101"/>
                  </a:lnTo>
                  <a:lnTo>
                    <a:pt x="57" y="89"/>
                  </a:lnTo>
                  <a:lnTo>
                    <a:pt x="51" y="83"/>
                  </a:lnTo>
                  <a:lnTo>
                    <a:pt x="45" y="71"/>
                  </a:lnTo>
                  <a:lnTo>
                    <a:pt x="45" y="65"/>
                  </a:lnTo>
                  <a:lnTo>
                    <a:pt x="38" y="59"/>
                  </a:lnTo>
                  <a:lnTo>
                    <a:pt x="32" y="53"/>
                  </a:lnTo>
                  <a:lnTo>
                    <a:pt x="19" y="36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0" y="0"/>
                  </a:lnTo>
                  <a:lnTo>
                    <a:pt x="7" y="6"/>
                  </a:lnTo>
                  <a:lnTo>
                    <a:pt x="13" y="6"/>
                  </a:lnTo>
                  <a:lnTo>
                    <a:pt x="19" y="12"/>
                  </a:lnTo>
                  <a:lnTo>
                    <a:pt x="26" y="12"/>
                  </a:lnTo>
                  <a:lnTo>
                    <a:pt x="38" y="24"/>
                  </a:lnTo>
                  <a:lnTo>
                    <a:pt x="64" y="36"/>
                  </a:lnTo>
                  <a:lnTo>
                    <a:pt x="83" y="42"/>
                  </a:lnTo>
                  <a:lnTo>
                    <a:pt x="101" y="47"/>
                  </a:lnTo>
                  <a:lnTo>
                    <a:pt x="113" y="47"/>
                  </a:lnTo>
                  <a:lnTo>
                    <a:pt x="120" y="5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67">
              <a:extLst>
                <a:ext uri="{FF2B5EF4-FFF2-40B4-BE49-F238E27FC236}">
                  <a16:creationId xmlns:a16="http://schemas.microsoft.com/office/drawing/2014/main" id="{A510B50D-10BE-A84D-933C-0D03CEC06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987"/>
              <a:ext cx="2599" cy="1818"/>
            </a:xfrm>
            <a:custGeom>
              <a:avLst/>
              <a:gdLst>
                <a:gd name="T0" fmla="*/ 3881 w 2239"/>
                <a:gd name="T1" fmla="*/ 1261 h 1364"/>
                <a:gd name="T2" fmla="*/ 3399 w 2239"/>
                <a:gd name="T3" fmla="*/ 585 h 1364"/>
                <a:gd name="T4" fmla="*/ 3237 w 2239"/>
                <a:gd name="T5" fmla="*/ 470 h 1364"/>
                <a:gd name="T6" fmla="*/ 2859 w 2239"/>
                <a:gd name="T7" fmla="*/ 191 h 1364"/>
                <a:gd name="T8" fmla="*/ 2571 w 2239"/>
                <a:gd name="T9" fmla="*/ 76 h 1364"/>
                <a:gd name="T10" fmla="*/ 2341 w 2239"/>
                <a:gd name="T11" fmla="*/ 57 h 1364"/>
                <a:gd name="T12" fmla="*/ 2065 w 2239"/>
                <a:gd name="T13" fmla="*/ 113 h 1364"/>
                <a:gd name="T14" fmla="*/ 1918 w 2239"/>
                <a:gd name="T15" fmla="*/ 37 h 1364"/>
                <a:gd name="T16" fmla="*/ 1767 w 2239"/>
                <a:gd name="T17" fmla="*/ 284 h 1364"/>
                <a:gd name="T18" fmla="*/ 1560 w 2239"/>
                <a:gd name="T19" fmla="*/ 490 h 1364"/>
                <a:gd name="T20" fmla="*/ 1720 w 2239"/>
                <a:gd name="T21" fmla="*/ 247 h 1364"/>
                <a:gd name="T22" fmla="*/ 1618 w 2239"/>
                <a:gd name="T23" fmla="*/ 191 h 1364"/>
                <a:gd name="T24" fmla="*/ 1285 w 2239"/>
                <a:gd name="T25" fmla="*/ 247 h 1364"/>
                <a:gd name="T26" fmla="*/ 953 w 2239"/>
                <a:gd name="T27" fmla="*/ 433 h 1364"/>
                <a:gd name="T28" fmla="*/ 860 w 2239"/>
                <a:gd name="T29" fmla="*/ 661 h 1364"/>
                <a:gd name="T30" fmla="*/ 585 w 2239"/>
                <a:gd name="T31" fmla="*/ 888 h 1364"/>
                <a:gd name="T32" fmla="*/ 732 w 2239"/>
                <a:gd name="T33" fmla="*/ 1040 h 1364"/>
                <a:gd name="T34" fmla="*/ 228 w 2239"/>
                <a:gd name="T35" fmla="*/ 1471 h 1364"/>
                <a:gd name="T36" fmla="*/ 125 w 2239"/>
                <a:gd name="T37" fmla="*/ 1906 h 1364"/>
                <a:gd name="T38" fmla="*/ 125 w 2239"/>
                <a:gd name="T39" fmla="*/ 2604 h 1364"/>
                <a:gd name="T40" fmla="*/ 262 w 2239"/>
                <a:gd name="T41" fmla="*/ 3039 h 1364"/>
                <a:gd name="T42" fmla="*/ 434 w 2239"/>
                <a:gd name="T43" fmla="*/ 3263 h 1364"/>
                <a:gd name="T44" fmla="*/ 217 w 2239"/>
                <a:gd name="T45" fmla="*/ 3079 h 1364"/>
                <a:gd name="T46" fmla="*/ 0 w 2239"/>
                <a:gd name="T47" fmla="*/ 2832 h 1364"/>
                <a:gd name="T48" fmla="*/ 228 w 2239"/>
                <a:gd name="T49" fmla="*/ 3209 h 1364"/>
                <a:gd name="T50" fmla="*/ 0 w 2239"/>
                <a:gd name="T51" fmla="*/ 3281 h 1364"/>
                <a:gd name="T52" fmla="*/ 217 w 2239"/>
                <a:gd name="T53" fmla="*/ 3548 h 1364"/>
                <a:gd name="T54" fmla="*/ 388 w 2239"/>
                <a:gd name="T55" fmla="*/ 3491 h 1364"/>
                <a:gd name="T56" fmla="*/ 688 w 2239"/>
                <a:gd name="T57" fmla="*/ 3719 h 1364"/>
                <a:gd name="T58" fmla="*/ 917 w 2239"/>
                <a:gd name="T59" fmla="*/ 3719 h 1364"/>
                <a:gd name="T60" fmla="*/ 1307 w 2239"/>
                <a:gd name="T61" fmla="*/ 3907 h 1364"/>
                <a:gd name="T62" fmla="*/ 1675 w 2239"/>
                <a:gd name="T63" fmla="*/ 3869 h 1364"/>
                <a:gd name="T64" fmla="*/ 1560 w 2239"/>
                <a:gd name="T65" fmla="*/ 4169 h 1364"/>
                <a:gd name="T66" fmla="*/ 2261 w 2239"/>
                <a:gd name="T67" fmla="*/ 4245 h 1364"/>
                <a:gd name="T68" fmla="*/ 2065 w 2239"/>
                <a:gd name="T69" fmla="*/ 3907 h 1364"/>
                <a:gd name="T70" fmla="*/ 2146 w 2239"/>
                <a:gd name="T71" fmla="*/ 3604 h 1364"/>
                <a:gd name="T72" fmla="*/ 2387 w 2239"/>
                <a:gd name="T73" fmla="*/ 4206 h 1364"/>
                <a:gd name="T74" fmla="*/ 2698 w 2239"/>
                <a:gd name="T75" fmla="*/ 4113 h 1364"/>
                <a:gd name="T76" fmla="*/ 2916 w 2239"/>
                <a:gd name="T77" fmla="*/ 3736 h 1364"/>
                <a:gd name="T78" fmla="*/ 2824 w 2239"/>
                <a:gd name="T79" fmla="*/ 3059 h 1364"/>
                <a:gd name="T80" fmla="*/ 2560 w 2239"/>
                <a:gd name="T81" fmla="*/ 2832 h 1364"/>
                <a:gd name="T82" fmla="*/ 2089 w 2239"/>
                <a:gd name="T83" fmla="*/ 2795 h 1364"/>
                <a:gd name="T84" fmla="*/ 2055 w 2239"/>
                <a:gd name="T85" fmla="*/ 2642 h 1364"/>
                <a:gd name="T86" fmla="*/ 2331 w 2239"/>
                <a:gd name="T87" fmla="*/ 2604 h 1364"/>
                <a:gd name="T88" fmla="*/ 2513 w 2239"/>
                <a:gd name="T89" fmla="*/ 2775 h 1364"/>
                <a:gd name="T90" fmla="*/ 3179 w 2239"/>
                <a:gd name="T91" fmla="*/ 2738 h 1364"/>
                <a:gd name="T92" fmla="*/ 3154 w 2239"/>
                <a:gd name="T93" fmla="*/ 2019 h 1364"/>
                <a:gd name="T94" fmla="*/ 3352 w 2239"/>
                <a:gd name="T95" fmla="*/ 2171 h 1364"/>
                <a:gd name="T96" fmla="*/ 3249 w 2239"/>
                <a:gd name="T97" fmla="*/ 2738 h 1364"/>
                <a:gd name="T98" fmla="*/ 2905 w 2239"/>
                <a:gd name="T99" fmla="*/ 3003 h 1364"/>
                <a:gd name="T100" fmla="*/ 3283 w 2239"/>
                <a:gd name="T101" fmla="*/ 3135 h 1364"/>
                <a:gd name="T102" fmla="*/ 3593 w 2239"/>
                <a:gd name="T103" fmla="*/ 2851 h 1364"/>
                <a:gd name="T104" fmla="*/ 3764 w 2239"/>
                <a:gd name="T105" fmla="*/ 2642 h 1364"/>
                <a:gd name="T106" fmla="*/ 3663 w 2239"/>
                <a:gd name="T107" fmla="*/ 2908 h 1364"/>
                <a:gd name="T108" fmla="*/ 3249 w 2239"/>
                <a:gd name="T109" fmla="*/ 3300 h 1364"/>
                <a:gd name="T110" fmla="*/ 3307 w 2239"/>
                <a:gd name="T111" fmla="*/ 3471 h 1364"/>
                <a:gd name="T112" fmla="*/ 3593 w 2239"/>
                <a:gd name="T113" fmla="*/ 3337 h 1364"/>
                <a:gd name="T114" fmla="*/ 3927 w 2239"/>
                <a:gd name="T115" fmla="*/ 3116 h 1364"/>
                <a:gd name="T116" fmla="*/ 3914 w 2239"/>
                <a:gd name="T117" fmla="*/ 3059 h 1364"/>
                <a:gd name="T118" fmla="*/ 3939 w 2239"/>
                <a:gd name="T119" fmla="*/ 2738 h 1364"/>
                <a:gd name="T120" fmla="*/ 3949 w 2239"/>
                <a:gd name="T121" fmla="*/ 2380 h 1364"/>
                <a:gd name="T122" fmla="*/ 3904 w 2239"/>
                <a:gd name="T123" fmla="*/ 2171 h 1364"/>
                <a:gd name="T124" fmla="*/ 4017 w 2239"/>
                <a:gd name="T125" fmla="*/ 1777 h 13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9"/>
                <a:gd name="T190" fmla="*/ 0 h 1364"/>
                <a:gd name="T191" fmla="*/ 2239 w 2239"/>
                <a:gd name="T192" fmla="*/ 1364 h 136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9" h="1364">
                  <a:moveTo>
                    <a:pt x="2169" y="586"/>
                  </a:moveTo>
                  <a:lnTo>
                    <a:pt x="2169" y="580"/>
                  </a:lnTo>
                  <a:lnTo>
                    <a:pt x="2162" y="580"/>
                  </a:lnTo>
                  <a:lnTo>
                    <a:pt x="2162" y="574"/>
                  </a:lnTo>
                  <a:lnTo>
                    <a:pt x="2162" y="568"/>
                  </a:lnTo>
                  <a:lnTo>
                    <a:pt x="2156" y="557"/>
                  </a:lnTo>
                  <a:lnTo>
                    <a:pt x="2162" y="545"/>
                  </a:lnTo>
                  <a:lnTo>
                    <a:pt x="2169" y="515"/>
                  </a:lnTo>
                  <a:lnTo>
                    <a:pt x="2169" y="508"/>
                  </a:lnTo>
                  <a:lnTo>
                    <a:pt x="2169" y="496"/>
                  </a:lnTo>
                  <a:lnTo>
                    <a:pt x="2175" y="478"/>
                  </a:lnTo>
                  <a:lnTo>
                    <a:pt x="2169" y="466"/>
                  </a:lnTo>
                  <a:lnTo>
                    <a:pt x="2169" y="454"/>
                  </a:lnTo>
                  <a:lnTo>
                    <a:pt x="2162" y="442"/>
                  </a:lnTo>
                  <a:lnTo>
                    <a:pt x="2156" y="424"/>
                  </a:lnTo>
                  <a:lnTo>
                    <a:pt x="2150" y="412"/>
                  </a:lnTo>
                  <a:lnTo>
                    <a:pt x="2137" y="400"/>
                  </a:lnTo>
                  <a:lnTo>
                    <a:pt x="2131" y="388"/>
                  </a:lnTo>
                  <a:lnTo>
                    <a:pt x="2112" y="370"/>
                  </a:lnTo>
                  <a:lnTo>
                    <a:pt x="2086" y="346"/>
                  </a:lnTo>
                  <a:lnTo>
                    <a:pt x="2061" y="329"/>
                  </a:lnTo>
                  <a:lnTo>
                    <a:pt x="2055" y="323"/>
                  </a:lnTo>
                  <a:lnTo>
                    <a:pt x="2043" y="317"/>
                  </a:lnTo>
                  <a:lnTo>
                    <a:pt x="2037" y="317"/>
                  </a:lnTo>
                  <a:lnTo>
                    <a:pt x="2030" y="317"/>
                  </a:lnTo>
                  <a:lnTo>
                    <a:pt x="2024" y="311"/>
                  </a:lnTo>
                  <a:lnTo>
                    <a:pt x="2011" y="299"/>
                  </a:lnTo>
                  <a:lnTo>
                    <a:pt x="2005" y="299"/>
                  </a:lnTo>
                  <a:lnTo>
                    <a:pt x="1998" y="293"/>
                  </a:lnTo>
                  <a:lnTo>
                    <a:pt x="2011" y="275"/>
                  </a:lnTo>
                  <a:lnTo>
                    <a:pt x="1903" y="185"/>
                  </a:lnTo>
                  <a:lnTo>
                    <a:pt x="1897" y="185"/>
                  </a:lnTo>
                  <a:lnTo>
                    <a:pt x="1891" y="179"/>
                  </a:lnTo>
                  <a:lnTo>
                    <a:pt x="1872" y="185"/>
                  </a:lnTo>
                  <a:lnTo>
                    <a:pt x="1878" y="191"/>
                  </a:lnTo>
                  <a:lnTo>
                    <a:pt x="1884" y="197"/>
                  </a:lnTo>
                  <a:lnTo>
                    <a:pt x="1891" y="203"/>
                  </a:lnTo>
                  <a:lnTo>
                    <a:pt x="1884" y="209"/>
                  </a:lnTo>
                  <a:lnTo>
                    <a:pt x="1878" y="215"/>
                  </a:lnTo>
                  <a:lnTo>
                    <a:pt x="1859" y="209"/>
                  </a:lnTo>
                  <a:lnTo>
                    <a:pt x="1840" y="203"/>
                  </a:lnTo>
                  <a:lnTo>
                    <a:pt x="1834" y="197"/>
                  </a:lnTo>
                  <a:lnTo>
                    <a:pt x="1821" y="197"/>
                  </a:lnTo>
                  <a:lnTo>
                    <a:pt x="1815" y="191"/>
                  </a:lnTo>
                  <a:lnTo>
                    <a:pt x="1808" y="179"/>
                  </a:lnTo>
                  <a:lnTo>
                    <a:pt x="1802" y="179"/>
                  </a:lnTo>
                  <a:lnTo>
                    <a:pt x="1796" y="173"/>
                  </a:lnTo>
                  <a:lnTo>
                    <a:pt x="1789" y="173"/>
                  </a:lnTo>
                  <a:lnTo>
                    <a:pt x="1789" y="167"/>
                  </a:lnTo>
                  <a:lnTo>
                    <a:pt x="1783" y="161"/>
                  </a:lnTo>
                  <a:lnTo>
                    <a:pt x="1783" y="149"/>
                  </a:lnTo>
                  <a:lnTo>
                    <a:pt x="1783" y="143"/>
                  </a:lnTo>
                  <a:lnTo>
                    <a:pt x="1783" y="137"/>
                  </a:lnTo>
                  <a:lnTo>
                    <a:pt x="1777" y="131"/>
                  </a:lnTo>
                  <a:lnTo>
                    <a:pt x="1777" y="125"/>
                  </a:lnTo>
                  <a:lnTo>
                    <a:pt x="1770" y="125"/>
                  </a:lnTo>
                  <a:lnTo>
                    <a:pt x="1757" y="119"/>
                  </a:lnTo>
                  <a:lnTo>
                    <a:pt x="1751" y="114"/>
                  </a:lnTo>
                  <a:lnTo>
                    <a:pt x="1719" y="102"/>
                  </a:lnTo>
                  <a:lnTo>
                    <a:pt x="1700" y="90"/>
                  </a:lnTo>
                  <a:lnTo>
                    <a:pt x="1694" y="90"/>
                  </a:lnTo>
                  <a:lnTo>
                    <a:pt x="1688" y="84"/>
                  </a:lnTo>
                  <a:lnTo>
                    <a:pt x="1670" y="78"/>
                  </a:lnTo>
                  <a:lnTo>
                    <a:pt x="1651" y="72"/>
                  </a:lnTo>
                  <a:lnTo>
                    <a:pt x="1613" y="66"/>
                  </a:lnTo>
                  <a:lnTo>
                    <a:pt x="1594" y="60"/>
                  </a:lnTo>
                  <a:lnTo>
                    <a:pt x="1581" y="60"/>
                  </a:lnTo>
                  <a:lnTo>
                    <a:pt x="1575" y="60"/>
                  </a:lnTo>
                  <a:lnTo>
                    <a:pt x="1568" y="60"/>
                  </a:lnTo>
                  <a:lnTo>
                    <a:pt x="1562" y="66"/>
                  </a:lnTo>
                  <a:lnTo>
                    <a:pt x="1556" y="66"/>
                  </a:lnTo>
                  <a:lnTo>
                    <a:pt x="1549" y="66"/>
                  </a:lnTo>
                  <a:lnTo>
                    <a:pt x="1537" y="60"/>
                  </a:lnTo>
                  <a:lnTo>
                    <a:pt x="1524" y="54"/>
                  </a:lnTo>
                  <a:lnTo>
                    <a:pt x="1518" y="54"/>
                  </a:lnTo>
                  <a:lnTo>
                    <a:pt x="1492" y="48"/>
                  </a:lnTo>
                  <a:lnTo>
                    <a:pt x="1486" y="48"/>
                  </a:lnTo>
                  <a:lnTo>
                    <a:pt x="1479" y="48"/>
                  </a:lnTo>
                  <a:lnTo>
                    <a:pt x="1473" y="48"/>
                  </a:lnTo>
                  <a:lnTo>
                    <a:pt x="1467" y="36"/>
                  </a:lnTo>
                  <a:lnTo>
                    <a:pt x="1454" y="30"/>
                  </a:lnTo>
                  <a:lnTo>
                    <a:pt x="1448" y="30"/>
                  </a:lnTo>
                  <a:lnTo>
                    <a:pt x="1435" y="24"/>
                  </a:lnTo>
                  <a:lnTo>
                    <a:pt x="1429" y="24"/>
                  </a:lnTo>
                  <a:lnTo>
                    <a:pt x="1416" y="24"/>
                  </a:lnTo>
                  <a:lnTo>
                    <a:pt x="1403" y="24"/>
                  </a:lnTo>
                  <a:lnTo>
                    <a:pt x="1397" y="30"/>
                  </a:lnTo>
                  <a:lnTo>
                    <a:pt x="1391" y="24"/>
                  </a:lnTo>
                  <a:lnTo>
                    <a:pt x="1384" y="24"/>
                  </a:lnTo>
                  <a:lnTo>
                    <a:pt x="1378" y="24"/>
                  </a:lnTo>
                  <a:lnTo>
                    <a:pt x="1359" y="24"/>
                  </a:lnTo>
                  <a:lnTo>
                    <a:pt x="1346" y="24"/>
                  </a:lnTo>
                  <a:lnTo>
                    <a:pt x="1327" y="30"/>
                  </a:lnTo>
                  <a:lnTo>
                    <a:pt x="1315" y="36"/>
                  </a:lnTo>
                  <a:lnTo>
                    <a:pt x="1308" y="36"/>
                  </a:lnTo>
                  <a:lnTo>
                    <a:pt x="1303" y="42"/>
                  </a:lnTo>
                  <a:lnTo>
                    <a:pt x="1297" y="48"/>
                  </a:lnTo>
                  <a:lnTo>
                    <a:pt x="1297" y="42"/>
                  </a:lnTo>
                  <a:lnTo>
                    <a:pt x="1290" y="36"/>
                  </a:lnTo>
                  <a:lnTo>
                    <a:pt x="1290" y="30"/>
                  </a:lnTo>
                  <a:lnTo>
                    <a:pt x="1290" y="24"/>
                  </a:lnTo>
                  <a:lnTo>
                    <a:pt x="1290" y="18"/>
                  </a:lnTo>
                  <a:lnTo>
                    <a:pt x="1297" y="12"/>
                  </a:lnTo>
                  <a:lnTo>
                    <a:pt x="1290" y="18"/>
                  </a:lnTo>
                  <a:lnTo>
                    <a:pt x="1278" y="12"/>
                  </a:lnTo>
                  <a:lnTo>
                    <a:pt x="1259" y="6"/>
                  </a:lnTo>
                  <a:lnTo>
                    <a:pt x="1246" y="0"/>
                  </a:lnTo>
                  <a:lnTo>
                    <a:pt x="1239" y="0"/>
                  </a:lnTo>
                  <a:lnTo>
                    <a:pt x="1233" y="0"/>
                  </a:lnTo>
                  <a:lnTo>
                    <a:pt x="1227" y="6"/>
                  </a:lnTo>
                  <a:lnTo>
                    <a:pt x="1220" y="6"/>
                  </a:lnTo>
                  <a:lnTo>
                    <a:pt x="1220" y="12"/>
                  </a:lnTo>
                  <a:lnTo>
                    <a:pt x="1208" y="12"/>
                  </a:lnTo>
                  <a:lnTo>
                    <a:pt x="1195" y="12"/>
                  </a:lnTo>
                  <a:lnTo>
                    <a:pt x="1182" y="18"/>
                  </a:lnTo>
                  <a:lnTo>
                    <a:pt x="1170" y="18"/>
                  </a:lnTo>
                  <a:lnTo>
                    <a:pt x="1157" y="24"/>
                  </a:lnTo>
                  <a:lnTo>
                    <a:pt x="1144" y="30"/>
                  </a:lnTo>
                  <a:lnTo>
                    <a:pt x="1138" y="36"/>
                  </a:lnTo>
                  <a:lnTo>
                    <a:pt x="1132" y="42"/>
                  </a:lnTo>
                  <a:lnTo>
                    <a:pt x="1132" y="48"/>
                  </a:lnTo>
                  <a:lnTo>
                    <a:pt x="1125" y="54"/>
                  </a:lnTo>
                  <a:lnTo>
                    <a:pt x="1119" y="54"/>
                  </a:lnTo>
                  <a:lnTo>
                    <a:pt x="1113" y="54"/>
                  </a:lnTo>
                  <a:lnTo>
                    <a:pt x="1106" y="54"/>
                  </a:lnTo>
                  <a:lnTo>
                    <a:pt x="1106" y="48"/>
                  </a:lnTo>
                  <a:lnTo>
                    <a:pt x="1100" y="42"/>
                  </a:lnTo>
                  <a:lnTo>
                    <a:pt x="1094" y="36"/>
                  </a:lnTo>
                  <a:lnTo>
                    <a:pt x="1113" y="6"/>
                  </a:lnTo>
                  <a:lnTo>
                    <a:pt x="1106" y="6"/>
                  </a:lnTo>
                  <a:lnTo>
                    <a:pt x="1094" y="0"/>
                  </a:lnTo>
                  <a:lnTo>
                    <a:pt x="1087" y="0"/>
                  </a:lnTo>
                  <a:lnTo>
                    <a:pt x="1081" y="0"/>
                  </a:lnTo>
                  <a:lnTo>
                    <a:pt x="1068" y="6"/>
                  </a:lnTo>
                  <a:lnTo>
                    <a:pt x="1062" y="6"/>
                  </a:lnTo>
                  <a:lnTo>
                    <a:pt x="1056" y="12"/>
                  </a:lnTo>
                  <a:lnTo>
                    <a:pt x="1043" y="18"/>
                  </a:lnTo>
                  <a:lnTo>
                    <a:pt x="1037" y="24"/>
                  </a:lnTo>
                  <a:lnTo>
                    <a:pt x="1030" y="36"/>
                  </a:lnTo>
                  <a:lnTo>
                    <a:pt x="1024" y="42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24" y="54"/>
                  </a:lnTo>
                  <a:lnTo>
                    <a:pt x="1030" y="54"/>
                  </a:lnTo>
                  <a:lnTo>
                    <a:pt x="1043" y="54"/>
                  </a:lnTo>
                  <a:lnTo>
                    <a:pt x="1056" y="48"/>
                  </a:lnTo>
                  <a:lnTo>
                    <a:pt x="1056" y="54"/>
                  </a:lnTo>
                  <a:lnTo>
                    <a:pt x="1049" y="60"/>
                  </a:lnTo>
                  <a:lnTo>
                    <a:pt x="1043" y="66"/>
                  </a:lnTo>
                  <a:lnTo>
                    <a:pt x="1030" y="72"/>
                  </a:lnTo>
                  <a:lnTo>
                    <a:pt x="1018" y="78"/>
                  </a:lnTo>
                  <a:lnTo>
                    <a:pt x="986" y="84"/>
                  </a:lnTo>
                  <a:lnTo>
                    <a:pt x="973" y="90"/>
                  </a:lnTo>
                  <a:lnTo>
                    <a:pt x="967" y="96"/>
                  </a:lnTo>
                  <a:lnTo>
                    <a:pt x="960" y="96"/>
                  </a:lnTo>
                  <a:lnTo>
                    <a:pt x="948" y="143"/>
                  </a:lnTo>
                  <a:lnTo>
                    <a:pt x="948" y="149"/>
                  </a:lnTo>
                  <a:lnTo>
                    <a:pt x="954" y="161"/>
                  </a:lnTo>
                  <a:lnTo>
                    <a:pt x="954" y="173"/>
                  </a:lnTo>
                  <a:lnTo>
                    <a:pt x="954" y="179"/>
                  </a:lnTo>
                  <a:lnTo>
                    <a:pt x="948" y="179"/>
                  </a:lnTo>
                  <a:lnTo>
                    <a:pt x="948" y="185"/>
                  </a:lnTo>
                  <a:lnTo>
                    <a:pt x="941" y="185"/>
                  </a:lnTo>
                  <a:lnTo>
                    <a:pt x="930" y="173"/>
                  </a:lnTo>
                  <a:lnTo>
                    <a:pt x="923" y="167"/>
                  </a:lnTo>
                  <a:lnTo>
                    <a:pt x="911" y="161"/>
                  </a:lnTo>
                  <a:lnTo>
                    <a:pt x="904" y="161"/>
                  </a:lnTo>
                  <a:lnTo>
                    <a:pt x="879" y="161"/>
                  </a:lnTo>
                  <a:lnTo>
                    <a:pt x="873" y="161"/>
                  </a:lnTo>
                  <a:lnTo>
                    <a:pt x="860" y="155"/>
                  </a:lnTo>
                  <a:lnTo>
                    <a:pt x="860" y="149"/>
                  </a:lnTo>
                  <a:lnTo>
                    <a:pt x="860" y="143"/>
                  </a:lnTo>
                  <a:lnTo>
                    <a:pt x="860" y="137"/>
                  </a:lnTo>
                  <a:lnTo>
                    <a:pt x="866" y="137"/>
                  </a:lnTo>
                  <a:lnTo>
                    <a:pt x="873" y="125"/>
                  </a:lnTo>
                  <a:lnTo>
                    <a:pt x="879" y="119"/>
                  </a:lnTo>
                  <a:lnTo>
                    <a:pt x="879" y="125"/>
                  </a:lnTo>
                  <a:lnTo>
                    <a:pt x="885" y="125"/>
                  </a:lnTo>
                  <a:lnTo>
                    <a:pt x="892" y="131"/>
                  </a:lnTo>
                  <a:lnTo>
                    <a:pt x="898" y="131"/>
                  </a:lnTo>
                  <a:lnTo>
                    <a:pt x="904" y="137"/>
                  </a:lnTo>
                  <a:lnTo>
                    <a:pt x="911" y="131"/>
                  </a:lnTo>
                  <a:lnTo>
                    <a:pt x="917" y="131"/>
                  </a:lnTo>
                  <a:lnTo>
                    <a:pt x="923" y="119"/>
                  </a:lnTo>
                  <a:lnTo>
                    <a:pt x="930" y="102"/>
                  </a:lnTo>
                  <a:lnTo>
                    <a:pt x="935" y="90"/>
                  </a:lnTo>
                  <a:lnTo>
                    <a:pt x="948" y="78"/>
                  </a:lnTo>
                  <a:lnTo>
                    <a:pt x="973" y="54"/>
                  </a:lnTo>
                  <a:lnTo>
                    <a:pt x="979" y="42"/>
                  </a:lnTo>
                  <a:lnTo>
                    <a:pt x="992" y="30"/>
                  </a:lnTo>
                  <a:lnTo>
                    <a:pt x="979" y="18"/>
                  </a:lnTo>
                  <a:lnTo>
                    <a:pt x="967" y="18"/>
                  </a:lnTo>
                  <a:lnTo>
                    <a:pt x="948" y="12"/>
                  </a:lnTo>
                  <a:lnTo>
                    <a:pt x="935" y="12"/>
                  </a:lnTo>
                  <a:lnTo>
                    <a:pt x="923" y="12"/>
                  </a:lnTo>
                  <a:lnTo>
                    <a:pt x="904" y="12"/>
                  </a:lnTo>
                  <a:lnTo>
                    <a:pt x="892" y="18"/>
                  </a:lnTo>
                  <a:lnTo>
                    <a:pt x="873" y="18"/>
                  </a:lnTo>
                  <a:lnTo>
                    <a:pt x="873" y="24"/>
                  </a:lnTo>
                  <a:lnTo>
                    <a:pt x="879" y="30"/>
                  </a:lnTo>
                  <a:lnTo>
                    <a:pt x="892" y="42"/>
                  </a:lnTo>
                  <a:lnTo>
                    <a:pt x="892" y="48"/>
                  </a:lnTo>
                  <a:lnTo>
                    <a:pt x="892" y="54"/>
                  </a:lnTo>
                  <a:lnTo>
                    <a:pt x="892" y="60"/>
                  </a:lnTo>
                  <a:lnTo>
                    <a:pt x="885" y="60"/>
                  </a:lnTo>
                  <a:lnTo>
                    <a:pt x="885" y="66"/>
                  </a:lnTo>
                  <a:lnTo>
                    <a:pt x="879" y="66"/>
                  </a:lnTo>
                  <a:lnTo>
                    <a:pt x="873" y="66"/>
                  </a:lnTo>
                  <a:lnTo>
                    <a:pt x="873" y="60"/>
                  </a:lnTo>
                  <a:lnTo>
                    <a:pt x="873" y="48"/>
                  </a:lnTo>
                  <a:lnTo>
                    <a:pt x="866" y="48"/>
                  </a:lnTo>
                  <a:lnTo>
                    <a:pt x="854" y="48"/>
                  </a:lnTo>
                  <a:lnTo>
                    <a:pt x="835" y="48"/>
                  </a:lnTo>
                  <a:lnTo>
                    <a:pt x="828" y="48"/>
                  </a:lnTo>
                  <a:lnTo>
                    <a:pt x="816" y="54"/>
                  </a:lnTo>
                  <a:lnTo>
                    <a:pt x="771" y="54"/>
                  </a:lnTo>
                  <a:lnTo>
                    <a:pt x="759" y="54"/>
                  </a:lnTo>
                  <a:lnTo>
                    <a:pt x="746" y="60"/>
                  </a:lnTo>
                  <a:lnTo>
                    <a:pt x="733" y="66"/>
                  </a:lnTo>
                  <a:lnTo>
                    <a:pt x="720" y="78"/>
                  </a:lnTo>
                  <a:lnTo>
                    <a:pt x="708" y="78"/>
                  </a:lnTo>
                  <a:lnTo>
                    <a:pt x="701" y="84"/>
                  </a:lnTo>
                  <a:lnTo>
                    <a:pt x="695" y="90"/>
                  </a:lnTo>
                  <a:lnTo>
                    <a:pt x="682" y="108"/>
                  </a:lnTo>
                  <a:lnTo>
                    <a:pt x="676" y="114"/>
                  </a:lnTo>
                  <a:lnTo>
                    <a:pt x="670" y="119"/>
                  </a:lnTo>
                  <a:lnTo>
                    <a:pt x="657" y="125"/>
                  </a:lnTo>
                  <a:lnTo>
                    <a:pt x="638" y="125"/>
                  </a:lnTo>
                  <a:lnTo>
                    <a:pt x="619" y="125"/>
                  </a:lnTo>
                  <a:lnTo>
                    <a:pt x="606" y="125"/>
                  </a:lnTo>
                  <a:lnTo>
                    <a:pt x="587" y="125"/>
                  </a:lnTo>
                  <a:lnTo>
                    <a:pt x="575" y="125"/>
                  </a:lnTo>
                  <a:lnTo>
                    <a:pt x="568" y="131"/>
                  </a:lnTo>
                  <a:lnTo>
                    <a:pt x="557" y="137"/>
                  </a:lnTo>
                  <a:lnTo>
                    <a:pt x="550" y="131"/>
                  </a:lnTo>
                  <a:lnTo>
                    <a:pt x="544" y="131"/>
                  </a:lnTo>
                  <a:lnTo>
                    <a:pt x="531" y="131"/>
                  </a:lnTo>
                  <a:lnTo>
                    <a:pt x="525" y="137"/>
                  </a:lnTo>
                  <a:lnTo>
                    <a:pt x="512" y="143"/>
                  </a:lnTo>
                  <a:lnTo>
                    <a:pt x="506" y="149"/>
                  </a:lnTo>
                  <a:lnTo>
                    <a:pt x="487" y="161"/>
                  </a:lnTo>
                  <a:lnTo>
                    <a:pt x="449" y="197"/>
                  </a:lnTo>
                  <a:lnTo>
                    <a:pt x="423" y="215"/>
                  </a:lnTo>
                  <a:lnTo>
                    <a:pt x="417" y="221"/>
                  </a:lnTo>
                  <a:lnTo>
                    <a:pt x="404" y="227"/>
                  </a:lnTo>
                  <a:lnTo>
                    <a:pt x="417" y="233"/>
                  </a:lnTo>
                  <a:lnTo>
                    <a:pt x="423" y="245"/>
                  </a:lnTo>
                  <a:lnTo>
                    <a:pt x="430" y="251"/>
                  </a:lnTo>
                  <a:lnTo>
                    <a:pt x="436" y="251"/>
                  </a:lnTo>
                  <a:lnTo>
                    <a:pt x="442" y="251"/>
                  </a:lnTo>
                  <a:lnTo>
                    <a:pt x="442" y="245"/>
                  </a:lnTo>
                  <a:lnTo>
                    <a:pt x="442" y="233"/>
                  </a:lnTo>
                  <a:lnTo>
                    <a:pt x="449" y="227"/>
                  </a:lnTo>
                  <a:lnTo>
                    <a:pt x="455" y="221"/>
                  </a:lnTo>
                  <a:lnTo>
                    <a:pt x="474" y="209"/>
                  </a:lnTo>
                  <a:lnTo>
                    <a:pt x="480" y="203"/>
                  </a:lnTo>
                  <a:lnTo>
                    <a:pt x="493" y="197"/>
                  </a:lnTo>
                  <a:lnTo>
                    <a:pt x="493" y="203"/>
                  </a:lnTo>
                  <a:lnTo>
                    <a:pt x="493" y="209"/>
                  </a:lnTo>
                  <a:lnTo>
                    <a:pt x="493" y="215"/>
                  </a:lnTo>
                  <a:lnTo>
                    <a:pt x="493" y="227"/>
                  </a:lnTo>
                  <a:lnTo>
                    <a:pt x="493" y="233"/>
                  </a:lnTo>
                  <a:lnTo>
                    <a:pt x="480" y="257"/>
                  </a:lnTo>
                  <a:lnTo>
                    <a:pt x="480" y="269"/>
                  </a:lnTo>
                  <a:lnTo>
                    <a:pt x="480" y="281"/>
                  </a:lnTo>
                  <a:lnTo>
                    <a:pt x="468" y="287"/>
                  </a:lnTo>
                  <a:lnTo>
                    <a:pt x="366" y="239"/>
                  </a:lnTo>
                  <a:lnTo>
                    <a:pt x="354" y="245"/>
                  </a:lnTo>
                  <a:lnTo>
                    <a:pt x="335" y="257"/>
                  </a:lnTo>
                  <a:lnTo>
                    <a:pt x="328" y="263"/>
                  </a:lnTo>
                  <a:lnTo>
                    <a:pt x="328" y="269"/>
                  </a:lnTo>
                  <a:lnTo>
                    <a:pt x="322" y="281"/>
                  </a:lnTo>
                  <a:lnTo>
                    <a:pt x="322" y="287"/>
                  </a:lnTo>
                  <a:lnTo>
                    <a:pt x="316" y="293"/>
                  </a:lnTo>
                  <a:lnTo>
                    <a:pt x="309" y="299"/>
                  </a:lnTo>
                  <a:lnTo>
                    <a:pt x="316" y="305"/>
                  </a:lnTo>
                  <a:lnTo>
                    <a:pt x="322" y="311"/>
                  </a:lnTo>
                  <a:lnTo>
                    <a:pt x="328" y="311"/>
                  </a:lnTo>
                  <a:lnTo>
                    <a:pt x="335" y="317"/>
                  </a:lnTo>
                  <a:lnTo>
                    <a:pt x="347" y="317"/>
                  </a:lnTo>
                  <a:lnTo>
                    <a:pt x="354" y="317"/>
                  </a:lnTo>
                  <a:lnTo>
                    <a:pt x="385" y="287"/>
                  </a:lnTo>
                  <a:lnTo>
                    <a:pt x="392" y="287"/>
                  </a:lnTo>
                  <a:lnTo>
                    <a:pt x="398" y="287"/>
                  </a:lnTo>
                  <a:lnTo>
                    <a:pt x="404" y="293"/>
                  </a:lnTo>
                  <a:lnTo>
                    <a:pt x="411" y="299"/>
                  </a:lnTo>
                  <a:lnTo>
                    <a:pt x="411" y="311"/>
                  </a:lnTo>
                  <a:lnTo>
                    <a:pt x="404" y="317"/>
                  </a:lnTo>
                  <a:lnTo>
                    <a:pt x="404" y="329"/>
                  </a:lnTo>
                  <a:lnTo>
                    <a:pt x="398" y="335"/>
                  </a:lnTo>
                  <a:lnTo>
                    <a:pt x="392" y="341"/>
                  </a:lnTo>
                  <a:lnTo>
                    <a:pt x="385" y="341"/>
                  </a:lnTo>
                  <a:lnTo>
                    <a:pt x="373" y="346"/>
                  </a:lnTo>
                  <a:lnTo>
                    <a:pt x="366" y="346"/>
                  </a:lnTo>
                  <a:lnTo>
                    <a:pt x="360" y="352"/>
                  </a:lnTo>
                  <a:lnTo>
                    <a:pt x="328" y="346"/>
                  </a:lnTo>
                  <a:lnTo>
                    <a:pt x="303" y="341"/>
                  </a:lnTo>
                  <a:lnTo>
                    <a:pt x="290" y="341"/>
                  </a:lnTo>
                  <a:lnTo>
                    <a:pt x="278" y="341"/>
                  </a:lnTo>
                  <a:lnTo>
                    <a:pt x="259" y="346"/>
                  </a:lnTo>
                  <a:lnTo>
                    <a:pt x="246" y="352"/>
                  </a:lnTo>
                  <a:lnTo>
                    <a:pt x="220" y="370"/>
                  </a:lnTo>
                  <a:lnTo>
                    <a:pt x="195" y="388"/>
                  </a:lnTo>
                  <a:lnTo>
                    <a:pt x="171" y="412"/>
                  </a:lnTo>
                  <a:lnTo>
                    <a:pt x="145" y="442"/>
                  </a:lnTo>
                  <a:lnTo>
                    <a:pt x="126" y="466"/>
                  </a:lnTo>
                  <a:lnTo>
                    <a:pt x="107" y="496"/>
                  </a:lnTo>
                  <a:lnTo>
                    <a:pt x="101" y="508"/>
                  </a:lnTo>
                  <a:lnTo>
                    <a:pt x="95" y="521"/>
                  </a:lnTo>
                  <a:lnTo>
                    <a:pt x="95" y="533"/>
                  </a:lnTo>
                  <a:lnTo>
                    <a:pt x="95" y="545"/>
                  </a:lnTo>
                  <a:lnTo>
                    <a:pt x="95" y="563"/>
                  </a:lnTo>
                  <a:lnTo>
                    <a:pt x="101" y="574"/>
                  </a:lnTo>
                  <a:lnTo>
                    <a:pt x="101" y="592"/>
                  </a:lnTo>
                  <a:lnTo>
                    <a:pt x="107" y="610"/>
                  </a:lnTo>
                  <a:lnTo>
                    <a:pt x="107" y="622"/>
                  </a:lnTo>
                  <a:lnTo>
                    <a:pt x="101" y="640"/>
                  </a:lnTo>
                  <a:lnTo>
                    <a:pt x="95" y="646"/>
                  </a:lnTo>
                  <a:lnTo>
                    <a:pt x="95" y="658"/>
                  </a:lnTo>
                  <a:lnTo>
                    <a:pt x="88" y="664"/>
                  </a:lnTo>
                  <a:lnTo>
                    <a:pt x="82" y="670"/>
                  </a:lnTo>
                  <a:lnTo>
                    <a:pt x="76" y="670"/>
                  </a:lnTo>
                  <a:lnTo>
                    <a:pt x="69" y="604"/>
                  </a:lnTo>
                  <a:lnTo>
                    <a:pt x="63" y="616"/>
                  </a:lnTo>
                  <a:lnTo>
                    <a:pt x="50" y="628"/>
                  </a:lnTo>
                  <a:lnTo>
                    <a:pt x="44" y="640"/>
                  </a:lnTo>
                  <a:lnTo>
                    <a:pt x="38" y="652"/>
                  </a:lnTo>
                  <a:lnTo>
                    <a:pt x="31" y="682"/>
                  </a:lnTo>
                  <a:lnTo>
                    <a:pt x="25" y="706"/>
                  </a:lnTo>
                  <a:lnTo>
                    <a:pt x="25" y="712"/>
                  </a:lnTo>
                  <a:lnTo>
                    <a:pt x="25" y="718"/>
                  </a:lnTo>
                  <a:lnTo>
                    <a:pt x="25" y="730"/>
                  </a:lnTo>
                  <a:lnTo>
                    <a:pt x="31" y="742"/>
                  </a:lnTo>
                  <a:lnTo>
                    <a:pt x="38" y="772"/>
                  </a:lnTo>
                  <a:lnTo>
                    <a:pt x="44" y="790"/>
                  </a:lnTo>
                  <a:lnTo>
                    <a:pt x="44" y="801"/>
                  </a:lnTo>
                  <a:lnTo>
                    <a:pt x="50" y="807"/>
                  </a:lnTo>
                  <a:lnTo>
                    <a:pt x="57" y="813"/>
                  </a:lnTo>
                  <a:lnTo>
                    <a:pt x="69" y="819"/>
                  </a:lnTo>
                  <a:lnTo>
                    <a:pt x="69" y="825"/>
                  </a:lnTo>
                  <a:lnTo>
                    <a:pt x="69" y="831"/>
                  </a:lnTo>
                  <a:lnTo>
                    <a:pt x="76" y="837"/>
                  </a:lnTo>
                  <a:lnTo>
                    <a:pt x="76" y="843"/>
                  </a:lnTo>
                  <a:lnTo>
                    <a:pt x="82" y="843"/>
                  </a:lnTo>
                  <a:lnTo>
                    <a:pt x="82" y="837"/>
                  </a:lnTo>
                  <a:lnTo>
                    <a:pt x="95" y="831"/>
                  </a:lnTo>
                  <a:lnTo>
                    <a:pt x="95" y="825"/>
                  </a:lnTo>
                  <a:lnTo>
                    <a:pt x="101" y="819"/>
                  </a:lnTo>
                  <a:lnTo>
                    <a:pt x="107" y="837"/>
                  </a:lnTo>
                  <a:lnTo>
                    <a:pt x="107" y="855"/>
                  </a:lnTo>
                  <a:lnTo>
                    <a:pt x="107" y="891"/>
                  </a:lnTo>
                  <a:lnTo>
                    <a:pt x="114" y="909"/>
                  </a:lnTo>
                  <a:lnTo>
                    <a:pt x="120" y="927"/>
                  </a:lnTo>
                  <a:lnTo>
                    <a:pt x="126" y="939"/>
                  </a:lnTo>
                  <a:lnTo>
                    <a:pt x="133" y="945"/>
                  </a:lnTo>
                  <a:lnTo>
                    <a:pt x="139" y="951"/>
                  </a:lnTo>
                  <a:lnTo>
                    <a:pt x="145" y="963"/>
                  </a:lnTo>
                  <a:lnTo>
                    <a:pt x="152" y="963"/>
                  </a:lnTo>
                  <a:lnTo>
                    <a:pt x="164" y="963"/>
                  </a:lnTo>
                  <a:lnTo>
                    <a:pt x="177" y="969"/>
                  </a:lnTo>
                  <a:lnTo>
                    <a:pt x="214" y="969"/>
                  </a:lnTo>
                  <a:lnTo>
                    <a:pt x="233" y="969"/>
                  </a:lnTo>
                  <a:lnTo>
                    <a:pt x="246" y="975"/>
                  </a:lnTo>
                  <a:lnTo>
                    <a:pt x="252" y="975"/>
                  </a:lnTo>
                  <a:lnTo>
                    <a:pt x="259" y="981"/>
                  </a:lnTo>
                  <a:lnTo>
                    <a:pt x="265" y="987"/>
                  </a:lnTo>
                  <a:lnTo>
                    <a:pt x="271" y="999"/>
                  </a:lnTo>
                  <a:lnTo>
                    <a:pt x="278" y="1011"/>
                  </a:lnTo>
                  <a:lnTo>
                    <a:pt x="259" y="1022"/>
                  </a:lnTo>
                  <a:lnTo>
                    <a:pt x="246" y="1005"/>
                  </a:lnTo>
                  <a:lnTo>
                    <a:pt x="239" y="1011"/>
                  </a:lnTo>
                  <a:lnTo>
                    <a:pt x="239" y="1017"/>
                  </a:lnTo>
                  <a:lnTo>
                    <a:pt x="239" y="1022"/>
                  </a:lnTo>
                  <a:lnTo>
                    <a:pt x="239" y="1034"/>
                  </a:lnTo>
                  <a:lnTo>
                    <a:pt x="246" y="1046"/>
                  </a:lnTo>
                  <a:lnTo>
                    <a:pt x="259" y="1070"/>
                  </a:lnTo>
                  <a:lnTo>
                    <a:pt x="265" y="1076"/>
                  </a:lnTo>
                  <a:lnTo>
                    <a:pt x="259" y="1088"/>
                  </a:lnTo>
                  <a:lnTo>
                    <a:pt x="252" y="1088"/>
                  </a:lnTo>
                  <a:lnTo>
                    <a:pt x="246" y="1082"/>
                  </a:lnTo>
                  <a:lnTo>
                    <a:pt x="233" y="1070"/>
                  </a:lnTo>
                  <a:lnTo>
                    <a:pt x="227" y="1058"/>
                  </a:lnTo>
                  <a:lnTo>
                    <a:pt x="220" y="1046"/>
                  </a:lnTo>
                  <a:lnTo>
                    <a:pt x="214" y="1022"/>
                  </a:lnTo>
                  <a:lnTo>
                    <a:pt x="208" y="1011"/>
                  </a:lnTo>
                  <a:lnTo>
                    <a:pt x="201" y="999"/>
                  </a:lnTo>
                  <a:lnTo>
                    <a:pt x="189" y="999"/>
                  </a:lnTo>
                  <a:lnTo>
                    <a:pt x="171" y="993"/>
                  </a:lnTo>
                  <a:lnTo>
                    <a:pt x="158" y="993"/>
                  </a:lnTo>
                  <a:lnTo>
                    <a:pt x="145" y="987"/>
                  </a:lnTo>
                  <a:lnTo>
                    <a:pt x="120" y="975"/>
                  </a:lnTo>
                  <a:lnTo>
                    <a:pt x="107" y="969"/>
                  </a:lnTo>
                  <a:lnTo>
                    <a:pt x="101" y="963"/>
                  </a:lnTo>
                  <a:lnTo>
                    <a:pt x="88" y="945"/>
                  </a:lnTo>
                  <a:lnTo>
                    <a:pt x="82" y="927"/>
                  </a:lnTo>
                  <a:lnTo>
                    <a:pt x="63" y="891"/>
                  </a:lnTo>
                  <a:lnTo>
                    <a:pt x="57" y="873"/>
                  </a:lnTo>
                  <a:lnTo>
                    <a:pt x="44" y="855"/>
                  </a:lnTo>
                  <a:lnTo>
                    <a:pt x="38" y="849"/>
                  </a:lnTo>
                  <a:lnTo>
                    <a:pt x="31" y="837"/>
                  </a:lnTo>
                  <a:lnTo>
                    <a:pt x="19" y="831"/>
                  </a:lnTo>
                  <a:lnTo>
                    <a:pt x="12" y="825"/>
                  </a:lnTo>
                  <a:lnTo>
                    <a:pt x="6" y="831"/>
                  </a:lnTo>
                  <a:lnTo>
                    <a:pt x="6" y="843"/>
                  </a:lnTo>
                  <a:lnTo>
                    <a:pt x="0" y="855"/>
                  </a:lnTo>
                  <a:lnTo>
                    <a:pt x="0" y="873"/>
                  </a:lnTo>
                  <a:lnTo>
                    <a:pt x="0" y="891"/>
                  </a:lnTo>
                  <a:lnTo>
                    <a:pt x="0" y="897"/>
                  </a:lnTo>
                  <a:lnTo>
                    <a:pt x="0" y="903"/>
                  </a:lnTo>
                  <a:lnTo>
                    <a:pt x="12" y="915"/>
                  </a:lnTo>
                  <a:lnTo>
                    <a:pt x="19" y="927"/>
                  </a:lnTo>
                  <a:lnTo>
                    <a:pt x="25" y="933"/>
                  </a:lnTo>
                  <a:lnTo>
                    <a:pt x="25" y="939"/>
                  </a:lnTo>
                  <a:lnTo>
                    <a:pt x="25" y="945"/>
                  </a:lnTo>
                  <a:lnTo>
                    <a:pt x="25" y="951"/>
                  </a:lnTo>
                  <a:lnTo>
                    <a:pt x="31" y="957"/>
                  </a:lnTo>
                  <a:lnTo>
                    <a:pt x="38" y="969"/>
                  </a:lnTo>
                  <a:lnTo>
                    <a:pt x="44" y="975"/>
                  </a:lnTo>
                  <a:lnTo>
                    <a:pt x="50" y="981"/>
                  </a:lnTo>
                  <a:lnTo>
                    <a:pt x="63" y="987"/>
                  </a:lnTo>
                  <a:lnTo>
                    <a:pt x="82" y="993"/>
                  </a:lnTo>
                  <a:lnTo>
                    <a:pt x="101" y="999"/>
                  </a:lnTo>
                  <a:lnTo>
                    <a:pt x="114" y="1011"/>
                  </a:lnTo>
                  <a:lnTo>
                    <a:pt x="120" y="1011"/>
                  </a:lnTo>
                  <a:lnTo>
                    <a:pt x="126" y="1017"/>
                  </a:lnTo>
                  <a:lnTo>
                    <a:pt x="133" y="1022"/>
                  </a:lnTo>
                  <a:lnTo>
                    <a:pt x="139" y="1028"/>
                  </a:lnTo>
                  <a:lnTo>
                    <a:pt x="133" y="1034"/>
                  </a:lnTo>
                  <a:lnTo>
                    <a:pt x="126" y="1034"/>
                  </a:lnTo>
                  <a:lnTo>
                    <a:pt x="114" y="1040"/>
                  </a:lnTo>
                  <a:lnTo>
                    <a:pt x="101" y="1034"/>
                  </a:lnTo>
                  <a:lnTo>
                    <a:pt x="88" y="1034"/>
                  </a:lnTo>
                  <a:lnTo>
                    <a:pt x="63" y="1022"/>
                  </a:lnTo>
                  <a:lnTo>
                    <a:pt x="50" y="1017"/>
                  </a:lnTo>
                  <a:lnTo>
                    <a:pt x="44" y="1011"/>
                  </a:lnTo>
                  <a:lnTo>
                    <a:pt x="12" y="981"/>
                  </a:lnTo>
                  <a:lnTo>
                    <a:pt x="6" y="987"/>
                  </a:lnTo>
                  <a:lnTo>
                    <a:pt x="0" y="999"/>
                  </a:lnTo>
                  <a:lnTo>
                    <a:pt x="0" y="1005"/>
                  </a:lnTo>
                  <a:lnTo>
                    <a:pt x="0" y="1017"/>
                  </a:lnTo>
                  <a:lnTo>
                    <a:pt x="0" y="1028"/>
                  </a:lnTo>
                  <a:lnTo>
                    <a:pt x="0" y="1040"/>
                  </a:lnTo>
                  <a:lnTo>
                    <a:pt x="6" y="1070"/>
                  </a:lnTo>
                  <a:lnTo>
                    <a:pt x="38" y="1100"/>
                  </a:lnTo>
                  <a:lnTo>
                    <a:pt x="57" y="1112"/>
                  </a:lnTo>
                  <a:lnTo>
                    <a:pt x="76" y="1130"/>
                  </a:lnTo>
                  <a:lnTo>
                    <a:pt x="95" y="1142"/>
                  </a:lnTo>
                  <a:lnTo>
                    <a:pt x="107" y="1148"/>
                  </a:lnTo>
                  <a:lnTo>
                    <a:pt x="114" y="1148"/>
                  </a:lnTo>
                  <a:lnTo>
                    <a:pt x="126" y="1154"/>
                  </a:lnTo>
                  <a:lnTo>
                    <a:pt x="139" y="1154"/>
                  </a:lnTo>
                  <a:lnTo>
                    <a:pt x="145" y="1154"/>
                  </a:lnTo>
                  <a:lnTo>
                    <a:pt x="158" y="1154"/>
                  </a:lnTo>
                  <a:lnTo>
                    <a:pt x="177" y="1154"/>
                  </a:lnTo>
                  <a:lnTo>
                    <a:pt x="171" y="1154"/>
                  </a:lnTo>
                  <a:lnTo>
                    <a:pt x="164" y="1154"/>
                  </a:lnTo>
                  <a:lnTo>
                    <a:pt x="145" y="1148"/>
                  </a:lnTo>
                  <a:lnTo>
                    <a:pt x="133" y="1136"/>
                  </a:lnTo>
                  <a:lnTo>
                    <a:pt x="120" y="1124"/>
                  </a:lnTo>
                  <a:lnTo>
                    <a:pt x="95" y="1094"/>
                  </a:lnTo>
                  <a:lnTo>
                    <a:pt x="82" y="1082"/>
                  </a:lnTo>
                  <a:lnTo>
                    <a:pt x="69" y="1070"/>
                  </a:lnTo>
                  <a:lnTo>
                    <a:pt x="82" y="1052"/>
                  </a:lnTo>
                  <a:lnTo>
                    <a:pt x="95" y="1064"/>
                  </a:lnTo>
                  <a:lnTo>
                    <a:pt x="107" y="1076"/>
                  </a:lnTo>
                  <a:lnTo>
                    <a:pt x="120" y="1088"/>
                  </a:lnTo>
                  <a:lnTo>
                    <a:pt x="139" y="1100"/>
                  </a:lnTo>
                  <a:lnTo>
                    <a:pt x="158" y="1112"/>
                  </a:lnTo>
                  <a:lnTo>
                    <a:pt x="171" y="1118"/>
                  </a:lnTo>
                  <a:lnTo>
                    <a:pt x="189" y="1124"/>
                  </a:lnTo>
                  <a:lnTo>
                    <a:pt x="201" y="1130"/>
                  </a:lnTo>
                  <a:lnTo>
                    <a:pt x="214" y="1130"/>
                  </a:lnTo>
                  <a:lnTo>
                    <a:pt x="208" y="1124"/>
                  </a:lnTo>
                  <a:lnTo>
                    <a:pt x="208" y="1118"/>
                  </a:lnTo>
                  <a:lnTo>
                    <a:pt x="208" y="1112"/>
                  </a:lnTo>
                  <a:lnTo>
                    <a:pt x="214" y="1106"/>
                  </a:lnTo>
                  <a:lnTo>
                    <a:pt x="220" y="1094"/>
                  </a:lnTo>
                  <a:lnTo>
                    <a:pt x="227" y="1088"/>
                  </a:lnTo>
                  <a:lnTo>
                    <a:pt x="252" y="1118"/>
                  </a:lnTo>
                  <a:lnTo>
                    <a:pt x="265" y="1130"/>
                  </a:lnTo>
                  <a:lnTo>
                    <a:pt x="278" y="1136"/>
                  </a:lnTo>
                  <a:lnTo>
                    <a:pt x="284" y="1142"/>
                  </a:lnTo>
                  <a:lnTo>
                    <a:pt x="297" y="1142"/>
                  </a:lnTo>
                  <a:lnTo>
                    <a:pt x="316" y="1142"/>
                  </a:lnTo>
                  <a:lnTo>
                    <a:pt x="341" y="1148"/>
                  </a:lnTo>
                  <a:lnTo>
                    <a:pt x="354" y="1148"/>
                  </a:lnTo>
                  <a:lnTo>
                    <a:pt x="366" y="1148"/>
                  </a:lnTo>
                  <a:lnTo>
                    <a:pt x="373" y="1142"/>
                  </a:lnTo>
                  <a:lnTo>
                    <a:pt x="379" y="1142"/>
                  </a:lnTo>
                  <a:lnTo>
                    <a:pt x="385" y="1136"/>
                  </a:lnTo>
                  <a:lnTo>
                    <a:pt x="385" y="1130"/>
                  </a:lnTo>
                  <a:lnTo>
                    <a:pt x="404" y="1142"/>
                  </a:lnTo>
                  <a:lnTo>
                    <a:pt x="379" y="1178"/>
                  </a:lnTo>
                  <a:lnTo>
                    <a:pt x="373" y="1172"/>
                  </a:lnTo>
                  <a:lnTo>
                    <a:pt x="366" y="1172"/>
                  </a:lnTo>
                  <a:lnTo>
                    <a:pt x="347" y="1172"/>
                  </a:lnTo>
                  <a:lnTo>
                    <a:pt x="341" y="1172"/>
                  </a:lnTo>
                  <a:lnTo>
                    <a:pt x="335" y="1172"/>
                  </a:lnTo>
                  <a:lnTo>
                    <a:pt x="328" y="1178"/>
                  </a:lnTo>
                  <a:lnTo>
                    <a:pt x="347" y="1178"/>
                  </a:lnTo>
                  <a:lnTo>
                    <a:pt x="366" y="1184"/>
                  </a:lnTo>
                  <a:lnTo>
                    <a:pt x="392" y="1190"/>
                  </a:lnTo>
                  <a:lnTo>
                    <a:pt x="417" y="1190"/>
                  </a:lnTo>
                  <a:lnTo>
                    <a:pt x="436" y="1190"/>
                  </a:lnTo>
                  <a:lnTo>
                    <a:pt x="461" y="1190"/>
                  </a:lnTo>
                  <a:lnTo>
                    <a:pt x="468" y="1190"/>
                  </a:lnTo>
                  <a:lnTo>
                    <a:pt x="480" y="1190"/>
                  </a:lnTo>
                  <a:lnTo>
                    <a:pt x="487" y="1184"/>
                  </a:lnTo>
                  <a:lnTo>
                    <a:pt x="500" y="1178"/>
                  </a:lnTo>
                  <a:lnTo>
                    <a:pt x="506" y="1178"/>
                  </a:lnTo>
                  <a:lnTo>
                    <a:pt x="512" y="1184"/>
                  </a:lnTo>
                  <a:lnTo>
                    <a:pt x="519" y="1184"/>
                  </a:lnTo>
                  <a:lnTo>
                    <a:pt x="519" y="1178"/>
                  </a:lnTo>
                  <a:lnTo>
                    <a:pt x="512" y="1172"/>
                  </a:lnTo>
                  <a:lnTo>
                    <a:pt x="512" y="1160"/>
                  </a:lnTo>
                  <a:lnTo>
                    <a:pt x="512" y="1148"/>
                  </a:lnTo>
                  <a:lnTo>
                    <a:pt x="512" y="1142"/>
                  </a:lnTo>
                  <a:lnTo>
                    <a:pt x="519" y="1136"/>
                  </a:lnTo>
                  <a:lnTo>
                    <a:pt x="557" y="1172"/>
                  </a:lnTo>
                  <a:lnTo>
                    <a:pt x="575" y="1190"/>
                  </a:lnTo>
                  <a:lnTo>
                    <a:pt x="600" y="1202"/>
                  </a:lnTo>
                  <a:lnTo>
                    <a:pt x="619" y="1214"/>
                  </a:lnTo>
                  <a:lnTo>
                    <a:pt x="644" y="1226"/>
                  </a:lnTo>
                  <a:lnTo>
                    <a:pt x="670" y="1238"/>
                  </a:lnTo>
                  <a:lnTo>
                    <a:pt x="695" y="1244"/>
                  </a:lnTo>
                  <a:lnTo>
                    <a:pt x="708" y="1238"/>
                  </a:lnTo>
                  <a:lnTo>
                    <a:pt x="720" y="1238"/>
                  </a:lnTo>
                  <a:lnTo>
                    <a:pt x="733" y="1238"/>
                  </a:lnTo>
                  <a:lnTo>
                    <a:pt x="746" y="1238"/>
                  </a:lnTo>
                  <a:lnTo>
                    <a:pt x="765" y="1238"/>
                  </a:lnTo>
                  <a:lnTo>
                    <a:pt x="790" y="1244"/>
                  </a:lnTo>
                  <a:lnTo>
                    <a:pt x="816" y="1244"/>
                  </a:lnTo>
                  <a:lnTo>
                    <a:pt x="828" y="1244"/>
                  </a:lnTo>
                  <a:lnTo>
                    <a:pt x="841" y="1244"/>
                  </a:lnTo>
                  <a:lnTo>
                    <a:pt x="847" y="1238"/>
                  </a:lnTo>
                  <a:lnTo>
                    <a:pt x="860" y="1232"/>
                  </a:lnTo>
                  <a:lnTo>
                    <a:pt x="873" y="1226"/>
                  </a:lnTo>
                  <a:lnTo>
                    <a:pt x="885" y="1214"/>
                  </a:lnTo>
                  <a:lnTo>
                    <a:pt x="892" y="1214"/>
                  </a:lnTo>
                  <a:lnTo>
                    <a:pt x="898" y="1214"/>
                  </a:lnTo>
                  <a:lnTo>
                    <a:pt x="904" y="1214"/>
                  </a:lnTo>
                  <a:lnTo>
                    <a:pt x="911" y="1214"/>
                  </a:lnTo>
                  <a:lnTo>
                    <a:pt x="917" y="1220"/>
                  </a:lnTo>
                  <a:lnTo>
                    <a:pt x="923" y="1226"/>
                  </a:lnTo>
                  <a:lnTo>
                    <a:pt x="935" y="1238"/>
                  </a:lnTo>
                  <a:lnTo>
                    <a:pt x="923" y="1238"/>
                  </a:lnTo>
                  <a:lnTo>
                    <a:pt x="917" y="1238"/>
                  </a:lnTo>
                  <a:lnTo>
                    <a:pt x="904" y="1238"/>
                  </a:lnTo>
                  <a:lnTo>
                    <a:pt x="898" y="1238"/>
                  </a:lnTo>
                  <a:lnTo>
                    <a:pt x="885" y="1244"/>
                  </a:lnTo>
                  <a:lnTo>
                    <a:pt x="866" y="1249"/>
                  </a:lnTo>
                  <a:lnTo>
                    <a:pt x="835" y="1267"/>
                  </a:lnTo>
                  <a:lnTo>
                    <a:pt x="822" y="1273"/>
                  </a:lnTo>
                  <a:lnTo>
                    <a:pt x="803" y="1279"/>
                  </a:lnTo>
                  <a:lnTo>
                    <a:pt x="809" y="1279"/>
                  </a:lnTo>
                  <a:lnTo>
                    <a:pt x="816" y="1285"/>
                  </a:lnTo>
                  <a:lnTo>
                    <a:pt x="828" y="1297"/>
                  </a:lnTo>
                  <a:lnTo>
                    <a:pt x="835" y="1303"/>
                  </a:lnTo>
                  <a:lnTo>
                    <a:pt x="841" y="1309"/>
                  </a:lnTo>
                  <a:lnTo>
                    <a:pt x="854" y="1315"/>
                  </a:lnTo>
                  <a:lnTo>
                    <a:pt x="860" y="1321"/>
                  </a:lnTo>
                  <a:lnTo>
                    <a:pt x="930" y="1321"/>
                  </a:lnTo>
                  <a:lnTo>
                    <a:pt x="960" y="1327"/>
                  </a:lnTo>
                  <a:lnTo>
                    <a:pt x="998" y="1327"/>
                  </a:lnTo>
                  <a:lnTo>
                    <a:pt x="1030" y="1333"/>
                  </a:lnTo>
                  <a:lnTo>
                    <a:pt x="1062" y="1339"/>
                  </a:lnTo>
                  <a:lnTo>
                    <a:pt x="1094" y="1351"/>
                  </a:lnTo>
                  <a:lnTo>
                    <a:pt x="1125" y="1363"/>
                  </a:lnTo>
                  <a:lnTo>
                    <a:pt x="1138" y="1363"/>
                  </a:lnTo>
                  <a:lnTo>
                    <a:pt x="1144" y="1363"/>
                  </a:lnTo>
                  <a:lnTo>
                    <a:pt x="1163" y="1363"/>
                  </a:lnTo>
                  <a:lnTo>
                    <a:pt x="1201" y="1363"/>
                  </a:lnTo>
                  <a:lnTo>
                    <a:pt x="1208" y="1363"/>
                  </a:lnTo>
                  <a:lnTo>
                    <a:pt x="1220" y="1363"/>
                  </a:lnTo>
                  <a:lnTo>
                    <a:pt x="1227" y="1363"/>
                  </a:lnTo>
                  <a:lnTo>
                    <a:pt x="1233" y="1357"/>
                  </a:lnTo>
                  <a:lnTo>
                    <a:pt x="1239" y="1351"/>
                  </a:lnTo>
                  <a:lnTo>
                    <a:pt x="1246" y="1345"/>
                  </a:lnTo>
                  <a:lnTo>
                    <a:pt x="1246" y="1339"/>
                  </a:lnTo>
                  <a:lnTo>
                    <a:pt x="1246" y="1327"/>
                  </a:lnTo>
                  <a:lnTo>
                    <a:pt x="1182" y="1285"/>
                  </a:lnTo>
                  <a:lnTo>
                    <a:pt x="1151" y="1273"/>
                  </a:lnTo>
                  <a:lnTo>
                    <a:pt x="1144" y="1273"/>
                  </a:lnTo>
                  <a:lnTo>
                    <a:pt x="1138" y="1273"/>
                  </a:lnTo>
                  <a:lnTo>
                    <a:pt x="1132" y="1273"/>
                  </a:lnTo>
                  <a:lnTo>
                    <a:pt x="1119" y="1273"/>
                  </a:lnTo>
                  <a:lnTo>
                    <a:pt x="1113" y="1273"/>
                  </a:lnTo>
                  <a:lnTo>
                    <a:pt x="1100" y="1267"/>
                  </a:lnTo>
                  <a:lnTo>
                    <a:pt x="1094" y="1261"/>
                  </a:lnTo>
                  <a:lnTo>
                    <a:pt x="1100" y="1255"/>
                  </a:lnTo>
                  <a:lnTo>
                    <a:pt x="1106" y="1249"/>
                  </a:lnTo>
                  <a:lnTo>
                    <a:pt x="1113" y="1244"/>
                  </a:lnTo>
                  <a:lnTo>
                    <a:pt x="1119" y="1238"/>
                  </a:lnTo>
                  <a:lnTo>
                    <a:pt x="1125" y="1238"/>
                  </a:lnTo>
                  <a:lnTo>
                    <a:pt x="1138" y="1238"/>
                  </a:lnTo>
                  <a:lnTo>
                    <a:pt x="1144" y="1238"/>
                  </a:lnTo>
                  <a:lnTo>
                    <a:pt x="1151" y="1244"/>
                  </a:lnTo>
                  <a:lnTo>
                    <a:pt x="1151" y="1238"/>
                  </a:lnTo>
                  <a:lnTo>
                    <a:pt x="1157" y="1232"/>
                  </a:lnTo>
                  <a:lnTo>
                    <a:pt x="1157" y="1226"/>
                  </a:lnTo>
                  <a:lnTo>
                    <a:pt x="1163" y="1214"/>
                  </a:lnTo>
                  <a:lnTo>
                    <a:pt x="1170" y="1208"/>
                  </a:lnTo>
                  <a:lnTo>
                    <a:pt x="1176" y="1196"/>
                  </a:lnTo>
                  <a:lnTo>
                    <a:pt x="1182" y="1190"/>
                  </a:lnTo>
                  <a:lnTo>
                    <a:pt x="1182" y="1178"/>
                  </a:lnTo>
                  <a:lnTo>
                    <a:pt x="1176" y="1172"/>
                  </a:lnTo>
                  <a:lnTo>
                    <a:pt x="1170" y="1166"/>
                  </a:lnTo>
                  <a:lnTo>
                    <a:pt x="1163" y="1154"/>
                  </a:lnTo>
                  <a:lnTo>
                    <a:pt x="1157" y="1130"/>
                  </a:lnTo>
                  <a:lnTo>
                    <a:pt x="1163" y="1130"/>
                  </a:lnTo>
                  <a:lnTo>
                    <a:pt x="1170" y="1136"/>
                  </a:lnTo>
                  <a:lnTo>
                    <a:pt x="1182" y="1142"/>
                  </a:lnTo>
                  <a:lnTo>
                    <a:pt x="1195" y="1148"/>
                  </a:lnTo>
                  <a:lnTo>
                    <a:pt x="1201" y="1154"/>
                  </a:lnTo>
                  <a:lnTo>
                    <a:pt x="1208" y="1160"/>
                  </a:lnTo>
                  <a:lnTo>
                    <a:pt x="1208" y="1172"/>
                  </a:lnTo>
                  <a:lnTo>
                    <a:pt x="1201" y="1184"/>
                  </a:lnTo>
                  <a:lnTo>
                    <a:pt x="1201" y="1190"/>
                  </a:lnTo>
                  <a:lnTo>
                    <a:pt x="1195" y="1214"/>
                  </a:lnTo>
                  <a:lnTo>
                    <a:pt x="1182" y="1255"/>
                  </a:lnTo>
                  <a:lnTo>
                    <a:pt x="1201" y="1261"/>
                  </a:lnTo>
                  <a:lnTo>
                    <a:pt x="1214" y="1267"/>
                  </a:lnTo>
                  <a:lnTo>
                    <a:pt x="1227" y="1273"/>
                  </a:lnTo>
                  <a:lnTo>
                    <a:pt x="1239" y="1279"/>
                  </a:lnTo>
                  <a:lnTo>
                    <a:pt x="1252" y="1291"/>
                  </a:lnTo>
                  <a:lnTo>
                    <a:pt x="1265" y="1303"/>
                  </a:lnTo>
                  <a:lnTo>
                    <a:pt x="1278" y="1315"/>
                  </a:lnTo>
                  <a:lnTo>
                    <a:pt x="1284" y="1333"/>
                  </a:lnTo>
                  <a:lnTo>
                    <a:pt x="1315" y="1333"/>
                  </a:lnTo>
                  <a:lnTo>
                    <a:pt x="1353" y="1327"/>
                  </a:lnTo>
                  <a:lnTo>
                    <a:pt x="1365" y="1327"/>
                  </a:lnTo>
                  <a:lnTo>
                    <a:pt x="1384" y="1327"/>
                  </a:lnTo>
                  <a:lnTo>
                    <a:pt x="1397" y="1321"/>
                  </a:lnTo>
                  <a:lnTo>
                    <a:pt x="1410" y="1315"/>
                  </a:lnTo>
                  <a:lnTo>
                    <a:pt x="1410" y="1309"/>
                  </a:lnTo>
                  <a:lnTo>
                    <a:pt x="1403" y="1303"/>
                  </a:lnTo>
                  <a:lnTo>
                    <a:pt x="1397" y="1291"/>
                  </a:lnTo>
                  <a:lnTo>
                    <a:pt x="1391" y="1291"/>
                  </a:lnTo>
                  <a:lnTo>
                    <a:pt x="1391" y="1285"/>
                  </a:lnTo>
                  <a:lnTo>
                    <a:pt x="1391" y="1279"/>
                  </a:lnTo>
                  <a:lnTo>
                    <a:pt x="1397" y="1273"/>
                  </a:lnTo>
                  <a:lnTo>
                    <a:pt x="1403" y="1273"/>
                  </a:lnTo>
                  <a:lnTo>
                    <a:pt x="1422" y="1285"/>
                  </a:lnTo>
                  <a:lnTo>
                    <a:pt x="1441" y="1291"/>
                  </a:lnTo>
                  <a:lnTo>
                    <a:pt x="1460" y="1297"/>
                  </a:lnTo>
                  <a:lnTo>
                    <a:pt x="1486" y="1303"/>
                  </a:lnTo>
                  <a:lnTo>
                    <a:pt x="1511" y="1309"/>
                  </a:lnTo>
                  <a:lnTo>
                    <a:pt x="1537" y="1309"/>
                  </a:lnTo>
                  <a:lnTo>
                    <a:pt x="1562" y="1309"/>
                  </a:lnTo>
                  <a:lnTo>
                    <a:pt x="1575" y="1303"/>
                  </a:lnTo>
                  <a:lnTo>
                    <a:pt x="1587" y="1297"/>
                  </a:lnTo>
                  <a:lnTo>
                    <a:pt x="1600" y="1291"/>
                  </a:lnTo>
                  <a:lnTo>
                    <a:pt x="1606" y="1285"/>
                  </a:lnTo>
                  <a:lnTo>
                    <a:pt x="1619" y="1273"/>
                  </a:lnTo>
                  <a:lnTo>
                    <a:pt x="1625" y="1261"/>
                  </a:lnTo>
                  <a:lnTo>
                    <a:pt x="1632" y="1249"/>
                  </a:lnTo>
                  <a:lnTo>
                    <a:pt x="1632" y="1232"/>
                  </a:lnTo>
                  <a:lnTo>
                    <a:pt x="1632" y="1220"/>
                  </a:lnTo>
                  <a:lnTo>
                    <a:pt x="1632" y="1202"/>
                  </a:lnTo>
                  <a:lnTo>
                    <a:pt x="1625" y="1196"/>
                  </a:lnTo>
                  <a:lnTo>
                    <a:pt x="1619" y="1196"/>
                  </a:lnTo>
                  <a:lnTo>
                    <a:pt x="1613" y="1190"/>
                  </a:lnTo>
                  <a:lnTo>
                    <a:pt x="1606" y="1184"/>
                  </a:lnTo>
                  <a:lnTo>
                    <a:pt x="1619" y="1184"/>
                  </a:lnTo>
                  <a:lnTo>
                    <a:pt x="1625" y="1178"/>
                  </a:lnTo>
                  <a:lnTo>
                    <a:pt x="1632" y="1172"/>
                  </a:lnTo>
                  <a:lnTo>
                    <a:pt x="1638" y="1166"/>
                  </a:lnTo>
                  <a:lnTo>
                    <a:pt x="1638" y="1154"/>
                  </a:lnTo>
                  <a:lnTo>
                    <a:pt x="1644" y="1148"/>
                  </a:lnTo>
                  <a:lnTo>
                    <a:pt x="1651" y="1130"/>
                  </a:lnTo>
                  <a:lnTo>
                    <a:pt x="1651" y="1118"/>
                  </a:lnTo>
                  <a:lnTo>
                    <a:pt x="1651" y="1100"/>
                  </a:lnTo>
                  <a:lnTo>
                    <a:pt x="1651" y="1082"/>
                  </a:lnTo>
                  <a:lnTo>
                    <a:pt x="1644" y="1070"/>
                  </a:lnTo>
                  <a:lnTo>
                    <a:pt x="1632" y="1058"/>
                  </a:lnTo>
                  <a:lnTo>
                    <a:pt x="1625" y="1046"/>
                  </a:lnTo>
                  <a:lnTo>
                    <a:pt x="1600" y="1022"/>
                  </a:lnTo>
                  <a:lnTo>
                    <a:pt x="1581" y="999"/>
                  </a:lnTo>
                  <a:lnTo>
                    <a:pt x="1562" y="981"/>
                  </a:lnTo>
                  <a:lnTo>
                    <a:pt x="1556" y="969"/>
                  </a:lnTo>
                  <a:lnTo>
                    <a:pt x="1543" y="963"/>
                  </a:lnTo>
                  <a:lnTo>
                    <a:pt x="1530" y="957"/>
                  </a:lnTo>
                  <a:lnTo>
                    <a:pt x="1524" y="951"/>
                  </a:lnTo>
                  <a:lnTo>
                    <a:pt x="1511" y="951"/>
                  </a:lnTo>
                  <a:lnTo>
                    <a:pt x="1498" y="951"/>
                  </a:lnTo>
                  <a:lnTo>
                    <a:pt x="1479" y="957"/>
                  </a:lnTo>
                  <a:lnTo>
                    <a:pt x="1467" y="963"/>
                  </a:lnTo>
                  <a:lnTo>
                    <a:pt x="1460" y="951"/>
                  </a:lnTo>
                  <a:lnTo>
                    <a:pt x="1454" y="939"/>
                  </a:lnTo>
                  <a:lnTo>
                    <a:pt x="1454" y="921"/>
                  </a:lnTo>
                  <a:lnTo>
                    <a:pt x="1448" y="909"/>
                  </a:lnTo>
                  <a:lnTo>
                    <a:pt x="1448" y="903"/>
                  </a:lnTo>
                  <a:lnTo>
                    <a:pt x="1441" y="891"/>
                  </a:lnTo>
                  <a:lnTo>
                    <a:pt x="1435" y="891"/>
                  </a:lnTo>
                  <a:lnTo>
                    <a:pt x="1429" y="885"/>
                  </a:lnTo>
                  <a:lnTo>
                    <a:pt x="1422" y="891"/>
                  </a:lnTo>
                  <a:lnTo>
                    <a:pt x="1410" y="897"/>
                  </a:lnTo>
                  <a:lnTo>
                    <a:pt x="1403" y="903"/>
                  </a:lnTo>
                  <a:lnTo>
                    <a:pt x="1397" y="903"/>
                  </a:lnTo>
                  <a:lnTo>
                    <a:pt x="1384" y="909"/>
                  </a:lnTo>
                  <a:lnTo>
                    <a:pt x="1378" y="903"/>
                  </a:lnTo>
                  <a:lnTo>
                    <a:pt x="1359" y="903"/>
                  </a:lnTo>
                  <a:lnTo>
                    <a:pt x="1315" y="885"/>
                  </a:lnTo>
                  <a:lnTo>
                    <a:pt x="1297" y="885"/>
                  </a:lnTo>
                  <a:lnTo>
                    <a:pt x="1284" y="885"/>
                  </a:lnTo>
                  <a:lnTo>
                    <a:pt x="1278" y="885"/>
                  </a:lnTo>
                  <a:lnTo>
                    <a:pt x="1265" y="897"/>
                  </a:lnTo>
                  <a:lnTo>
                    <a:pt x="1252" y="891"/>
                  </a:lnTo>
                  <a:lnTo>
                    <a:pt x="1239" y="891"/>
                  </a:lnTo>
                  <a:lnTo>
                    <a:pt x="1208" y="891"/>
                  </a:lnTo>
                  <a:lnTo>
                    <a:pt x="1189" y="891"/>
                  </a:lnTo>
                  <a:lnTo>
                    <a:pt x="1176" y="891"/>
                  </a:lnTo>
                  <a:lnTo>
                    <a:pt x="1157" y="891"/>
                  </a:lnTo>
                  <a:lnTo>
                    <a:pt x="1151" y="885"/>
                  </a:lnTo>
                  <a:lnTo>
                    <a:pt x="1144" y="879"/>
                  </a:lnTo>
                  <a:lnTo>
                    <a:pt x="1132" y="891"/>
                  </a:lnTo>
                  <a:lnTo>
                    <a:pt x="1113" y="867"/>
                  </a:lnTo>
                  <a:lnTo>
                    <a:pt x="1100" y="855"/>
                  </a:lnTo>
                  <a:lnTo>
                    <a:pt x="1094" y="843"/>
                  </a:lnTo>
                  <a:lnTo>
                    <a:pt x="1081" y="831"/>
                  </a:lnTo>
                  <a:lnTo>
                    <a:pt x="1075" y="819"/>
                  </a:lnTo>
                  <a:lnTo>
                    <a:pt x="1068" y="801"/>
                  </a:lnTo>
                  <a:lnTo>
                    <a:pt x="1068" y="790"/>
                  </a:lnTo>
                  <a:lnTo>
                    <a:pt x="1068" y="778"/>
                  </a:lnTo>
                  <a:lnTo>
                    <a:pt x="1068" y="772"/>
                  </a:lnTo>
                  <a:lnTo>
                    <a:pt x="1068" y="766"/>
                  </a:lnTo>
                  <a:lnTo>
                    <a:pt x="1075" y="766"/>
                  </a:lnTo>
                  <a:lnTo>
                    <a:pt x="1087" y="778"/>
                  </a:lnTo>
                  <a:lnTo>
                    <a:pt x="1100" y="790"/>
                  </a:lnTo>
                  <a:lnTo>
                    <a:pt x="1119" y="825"/>
                  </a:lnTo>
                  <a:lnTo>
                    <a:pt x="1132" y="837"/>
                  </a:lnTo>
                  <a:lnTo>
                    <a:pt x="1138" y="849"/>
                  </a:lnTo>
                  <a:lnTo>
                    <a:pt x="1144" y="849"/>
                  </a:lnTo>
                  <a:lnTo>
                    <a:pt x="1151" y="855"/>
                  </a:lnTo>
                  <a:lnTo>
                    <a:pt x="1163" y="855"/>
                  </a:lnTo>
                  <a:lnTo>
                    <a:pt x="1170" y="855"/>
                  </a:lnTo>
                  <a:lnTo>
                    <a:pt x="1170" y="849"/>
                  </a:lnTo>
                  <a:lnTo>
                    <a:pt x="1176" y="849"/>
                  </a:lnTo>
                  <a:lnTo>
                    <a:pt x="1182" y="849"/>
                  </a:lnTo>
                  <a:lnTo>
                    <a:pt x="1195" y="855"/>
                  </a:lnTo>
                  <a:lnTo>
                    <a:pt x="1195" y="861"/>
                  </a:lnTo>
                  <a:lnTo>
                    <a:pt x="1201" y="861"/>
                  </a:lnTo>
                  <a:lnTo>
                    <a:pt x="1265" y="855"/>
                  </a:lnTo>
                  <a:lnTo>
                    <a:pt x="1265" y="849"/>
                  </a:lnTo>
                  <a:lnTo>
                    <a:pt x="1271" y="843"/>
                  </a:lnTo>
                  <a:lnTo>
                    <a:pt x="1271" y="837"/>
                  </a:lnTo>
                  <a:lnTo>
                    <a:pt x="1278" y="831"/>
                  </a:lnTo>
                  <a:lnTo>
                    <a:pt x="1284" y="825"/>
                  </a:lnTo>
                  <a:lnTo>
                    <a:pt x="1290" y="819"/>
                  </a:lnTo>
                  <a:lnTo>
                    <a:pt x="1297" y="813"/>
                  </a:lnTo>
                  <a:lnTo>
                    <a:pt x="1308" y="813"/>
                  </a:lnTo>
                  <a:lnTo>
                    <a:pt x="1315" y="813"/>
                  </a:lnTo>
                  <a:lnTo>
                    <a:pt x="1315" y="819"/>
                  </a:lnTo>
                  <a:lnTo>
                    <a:pt x="1321" y="819"/>
                  </a:lnTo>
                  <a:lnTo>
                    <a:pt x="1315" y="825"/>
                  </a:lnTo>
                  <a:lnTo>
                    <a:pt x="1315" y="837"/>
                  </a:lnTo>
                  <a:lnTo>
                    <a:pt x="1315" y="843"/>
                  </a:lnTo>
                  <a:lnTo>
                    <a:pt x="1315" y="849"/>
                  </a:lnTo>
                  <a:lnTo>
                    <a:pt x="1308" y="855"/>
                  </a:lnTo>
                  <a:lnTo>
                    <a:pt x="1327" y="867"/>
                  </a:lnTo>
                  <a:lnTo>
                    <a:pt x="1340" y="873"/>
                  </a:lnTo>
                  <a:lnTo>
                    <a:pt x="1353" y="873"/>
                  </a:lnTo>
                  <a:lnTo>
                    <a:pt x="1359" y="879"/>
                  </a:lnTo>
                  <a:lnTo>
                    <a:pt x="1372" y="879"/>
                  </a:lnTo>
                  <a:lnTo>
                    <a:pt x="1384" y="879"/>
                  </a:lnTo>
                  <a:lnTo>
                    <a:pt x="1397" y="873"/>
                  </a:lnTo>
                  <a:lnTo>
                    <a:pt x="1422" y="849"/>
                  </a:lnTo>
                  <a:lnTo>
                    <a:pt x="1441" y="867"/>
                  </a:lnTo>
                  <a:lnTo>
                    <a:pt x="1460" y="885"/>
                  </a:lnTo>
                  <a:lnTo>
                    <a:pt x="1473" y="897"/>
                  </a:lnTo>
                  <a:lnTo>
                    <a:pt x="1492" y="909"/>
                  </a:lnTo>
                  <a:lnTo>
                    <a:pt x="1511" y="915"/>
                  </a:lnTo>
                  <a:lnTo>
                    <a:pt x="1530" y="921"/>
                  </a:lnTo>
                  <a:lnTo>
                    <a:pt x="1543" y="927"/>
                  </a:lnTo>
                  <a:lnTo>
                    <a:pt x="1562" y="927"/>
                  </a:lnTo>
                  <a:lnTo>
                    <a:pt x="1581" y="927"/>
                  </a:lnTo>
                  <a:lnTo>
                    <a:pt x="1600" y="927"/>
                  </a:lnTo>
                  <a:lnTo>
                    <a:pt x="1638" y="921"/>
                  </a:lnTo>
                  <a:lnTo>
                    <a:pt x="1676" y="909"/>
                  </a:lnTo>
                  <a:lnTo>
                    <a:pt x="1713" y="903"/>
                  </a:lnTo>
                  <a:lnTo>
                    <a:pt x="1732" y="885"/>
                  </a:lnTo>
                  <a:lnTo>
                    <a:pt x="1751" y="867"/>
                  </a:lnTo>
                  <a:lnTo>
                    <a:pt x="1764" y="843"/>
                  </a:lnTo>
                  <a:lnTo>
                    <a:pt x="1783" y="825"/>
                  </a:lnTo>
                  <a:lnTo>
                    <a:pt x="1789" y="813"/>
                  </a:lnTo>
                  <a:lnTo>
                    <a:pt x="1789" y="801"/>
                  </a:lnTo>
                  <a:lnTo>
                    <a:pt x="1796" y="790"/>
                  </a:lnTo>
                  <a:lnTo>
                    <a:pt x="1796" y="778"/>
                  </a:lnTo>
                  <a:lnTo>
                    <a:pt x="1796" y="766"/>
                  </a:lnTo>
                  <a:lnTo>
                    <a:pt x="1796" y="754"/>
                  </a:lnTo>
                  <a:lnTo>
                    <a:pt x="1789" y="742"/>
                  </a:lnTo>
                  <a:lnTo>
                    <a:pt x="1783" y="730"/>
                  </a:lnTo>
                  <a:lnTo>
                    <a:pt x="1777" y="718"/>
                  </a:lnTo>
                  <a:lnTo>
                    <a:pt x="1770" y="712"/>
                  </a:lnTo>
                  <a:lnTo>
                    <a:pt x="1764" y="700"/>
                  </a:lnTo>
                  <a:lnTo>
                    <a:pt x="1757" y="694"/>
                  </a:lnTo>
                  <a:lnTo>
                    <a:pt x="1745" y="664"/>
                  </a:lnTo>
                  <a:lnTo>
                    <a:pt x="1738" y="652"/>
                  </a:lnTo>
                  <a:lnTo>
                    <a:pt x="1738" y="640"/>
                  </a:lnTo>
                  <a:lnTo>
                    <a:pt x="1745" y="640"/>
                  </a:lnTo>
                  <a:lnTo>
                    <a:pt x="1751" y="640"/>
                  </a:lnTo>
                  <a:lnTo>
                    <a:pt x="1764" y="646"/>
                  </a:lnTo>
                  <a:lnTo>
                    <a:pt x="1783" y="658"/>
                  </a:lnTo>
                  <a:lnTo>
                    <a:pt x="1796" y="664"/>
                  </a:lnTo>
                  <a:lnTo>
                    <a:pt x="1802" y="664"/>
                  </a:lnTo>
                  <a:lnTo>
                    <a:pt x="1808" y="664"/>
                  </a:lnTo>
                  <a:lnTo>
                    <a:pt x="1815" y="658"/>
                  </a:lnTo>
                  <a:lnTo>
                    <a:pt x="1821" y="658"/>
                  </a:lnTo>
                  <a:lnTo>
                    <a:pt x="1827" y="652"/>
                  </a:lnTo>
                  <a:lnTo>
                    <a:pt x="1834" y="646"/>
                  </a:lnTo>
                  <a:lnTo>
                    <a:pt x="1859" y="652"/>
                  </a:lnTo>
                  <a:lnTo>
                    <a:pt x="1859" y="664"/>
                  </a:lnTo>
                  <a:lnTo>
                    <a:pt x="1859" y="670"/>
                  </a:lnTo>
                  <a:lnTo>
                    <a:pt x="1853" y="676"/>
                  </a:lnTo>
                  <a:lnTo>
                    <a:pt x="1853" y="682"/>
                  </a:lnTo>
                  <a:lnTo>
                    <a:pt x="1846" y="688"/>
                  </a:lnTo>
                  <a:lnTo>
                    <a:pt x="1840" y="688"/>
                  </a:lnTo>
                  <a:lnTo>
                    <a:pt x="1827" y="694"/>
                  </a:lnTo>
                  <a:lnTo>
                    <a:pt x="1815" y="700"/>
                  </a:lnTo>
                  <a:lnTo>
                    <a:pt x="1808" y="700"/>
                  </a:lnTo>
                  <a:lnTo>
                    <a:pt x="1808" y="706"/>
                  </a:lnTo>
                  <a:lnTo>
                    <a:pt x="1808" y="712"/>
                  </a:lnTo>
                  <a:lnTo>
                    <a:pt x="1808" y="718"/>
                  </a:lnTo>
                  <a:lnTo>
                    <a:pt x="1815" y="724"/>
                  </a:lnTo>
                  <a:lnTo>
                    <a:pt x="1821" y="730"/>
                  </a:lnTo>
                  <a:lnTo>
                    <a:pt x="1821" y="736"/>
                  </a:lnTo>
                  <a:lnTo>
                    <a:pt x="1827" y="754"/>
                  </a:lnTo>
                  <a:lnTo>
                    <a:pt x="1827" y="772"/>
                  </a:lnTo>
                  <a:lnTo>
                    <a:pt x="1821" y="795"/>
                  </a:lnTo>
                  <a:lnTo>
                    <a:pt x="1821" y="813"/>
                  </a:lnTo>
                  <a:lnTo>
                    <a:pt x="1815" y="831"/>
                  </a:lnTo>
                  <a:lnTo>
                    <a:pt x="1802" y="849"/>
                  </a:lnTo>
                  <a:lnTo>
                    <a:pt x="1789" y="867"/>
                  </a:lnTo>
                  <a:lnTo>
                    <a:pt x="1783" y="879"/>
                  </a:lnTo>
                  <a:lnTo>
                    <a:pt x="1770" y="885"/>
                  </a:lnTo>
                  <a:lnTo>
                    <a:pt x="1770" y="891"/>
                  </a:lnTo>
                  <a:lnTo>
                    <a:pt x="1764" y="897"/>
                  </a:lnTo>
                  <a:lnTo>
                    <a:pt x="1757" y="903"/>
                  </a:lnTo>
                  <a:lnTo>
                    <a:pt x="1745" y="915"/>
                  </a:lnTo>
                  <a:lnTo>
                    <a:pt x="1726" y="927"/>
                  </a:lnTo>
                  <a:lnTo>
                    <a:pt x="1688" y="939"/>
                  </a:lnTo>
                  <a:lnTo>
                    <a:pt x="1676" y="945"/>
                  </a:lnTo>
                  <a:lnTo>
                    <a:pt x="1657" y="957"/>
                  </a:lnTo>
                  <a:lnTo>
                    <a:pt x="1657" y="951"/>
                  </a:lnTo>
                  <a:lnTo>
                    <a:pt x="1651" y="951"/>
                  </a:lnTo>
                  <a:lnTo>
                    <a:pt x="1644" y="945"/>
                  </a:lnTo>
                  <a:lnTo>
                    <a:pt x="1632" y="945"/>
                  </a:lnTo>
                  <a:lnTo>
                    <a:pt x="1619" y="945"/>
                  </a:lnTo>
                  <a:lnTo>
                    <a:pt x="1606" y="945"/>
                  </a:lnTo>
                  <a:lnTo>
                    <a:pt x="1600" y="951"/>
                  </a:lnTo>
                  <a:lnTo>
                    <a:pt x="1594" y="957"/>
                  </a:lnTo>
                  <a:lnTo>
                    <a:pt x="1594" y="963"/>
                  </a:lnTo>
                  <a:lnTo>
                    <a:pt x="1600" y="969"/>
                  </a:lnTo>
                  <a:lnTo>
                    <a:pt x="1606" y="981"/>
                  </a:lnTo>
                  <a:lnTo>
                    <a:pt x="1619" y="993"/>
                  </a:lnTo>
                  <a:lnTo>
                    <a:pt x="1625" y="1005"/>
                  </a:lnTo>
                  <a:lnTo>
                    <a:pt x="1638" y="1017"/>
                  </a:lnTo>
                  <a:lnTo>
                    <a:pt x="1651" y="1028"/>
                  </a:lnTo>
                  <a:lnTo>
                    <a:pt x="1663" y="1034"/>
                  </a:lnTo>
                  <a:lnTo>
                    <a:pt x="1676" y="1040"/>
                  </a:lnTo>
                  <a:lnTo>
                    <a:pt x="1700" y="1040"/>
                  </a:lnTo>
                  <a:lnTo>
                    <a:pt x="1726" y="1034"/>
                  </a:lnTo>
                  <a:lnTo>
                    <a:pt x="1751" y="1028"/>
                  </a:lnTo>
                  <a:lnTo>
                    <a:pt x="1770" y="1022"/>
                  </a:lnTo>
                  <a:lnTo>
                    <a:pt x="1796" y="1011"/>
                  </a:lnTo>
                  <a:lnTo>
                    <a:pt x="1802" y="999"/>
                  </a:lnTo>
                  <a:lnTo>
                    <a:pt x="1808" y="993"/>
                  </a:lnTo>
                  <a:lnTo>
                    <a:pt x="1821" y="987"/>
                  </a:lnTo>
                  <a:lnTo>
                    <a:pt x="1827" y="975"/>
                  </a:lnTo>
                  <a:lnTo>
                    <a:pt x="1834" y="963"/>
                  </a:lnTo>
                  <a:lnTo>
                    <a:pt x="1840" y="957"/>
                  </a:lnTo>
                  <a:lnTo>
                    <a:pt x="1853" y="963"/>
                  </a:lnTo>
                  <a:lnTo>
                    <a:pt x="1859" y="969"/>
                  </a:lnTo>
                  <a:lnTo>
                    <a:pt x="1872" y="975"/>
                  </a:lnTo>
                  <a:lnTo>
                    <a:pt x="1884" y="975"/>
                  </a:lnTo>
                  <a:lnTo>
                    <a:pt x="1897" y="975"/>
                  </a:lnTo>
                  <a:lnTo>
                    <a:pt x="1903" y="975"/>
                  </a:lnTo>
                  <a:lnTo>
                    <a:pt x="1916" y="975"/>
                  </a:lnTo>
                  <a:lnTo>
                    <a:pt x="1929" y="969"/>
                  </a:lnTo>
                  <a:lnTo>
                    <a:pt x="1935" y="957"/>
                  </a:lnTo>
                  <a:lnTo>
                    <a:pt x="1948" y="945"/>
                  </a:lnTo>
                  <a:lnTo>
                    <a:pt x="1967" y="927"/>
                  </a:lnTo>
                  <a:lnTo>
                    <a:pt x="1973" y="915"/>
                  </a:lnTo>
                  <a:lnTo>
                    <a:pt x="1979" y="903"/>
                  </a:lnTo>
                  <a:lnTo>
                    <a:pt x="1986" y="891"/>
                  </a:lnTo>
                  <a:lnTo>
                    <a:pt x="1986" y="879"/>
                  </a:lnTo>
                  <a:lnTo>
                    <a:pt x="1986" y="873"/>
                  </a:lnTo>
                  <a:lnTo>
                    <a:pt x="1973" y="873"/>
                  </a:lnTo>
                  <a:lnTo>
                    <a:pt x="1967" y="867"/>
                  </a:lnTo>
                  <a:lnTo>
                    <a:pt x="1960" y="861"/>
                  </a:lnTo>
                  <a:lnTo>
                    <a:pt x="1960" y="849"/>
                  </a:lnTo>
                  <a:lnTo>
                    <a:pt x="1960" y="843"/>
                  </a:lnTo>
                  <a:lnTo>
                    <a:pt x="1967" y="843"/>
                  </a:lnTo>
                  <a:lnTo>
                    <a:pt x="1979" y="837"/>
                  </a:lnTo>
                  <a:lnTo>
                    <a:pt x="2005" y="837"/>
                  </a:lnTo>
                  <a:lnTo>
                    <a:pt x="2018" y="843"/>
                  </a:lnTo>
                  <a:lnTo>
                    <a:pt x="2030" y="843"/>
                  </a:lnTo>
                  <a:lnTo>
                    <a:pt x="2037" y="843"/>
                  </a:lnTo>
                  <a:lnTo>
                    <a:pt x="2043" y="843"/>
                  </a:lnTo>
                  <a:lnTo>
                    <a:pt x="2049" y="843"/>
                  </a:lnTo>
                  <a:lnTo>
                    <a:pt x="2074" y="837"/>
                  </a:lnTo>
                  <a:lnTo>
                    <a:pt x="2086" y="837"/>
                  </a:lnTo>
                  <a:lnTo>
                    <a:pt x="2093" y="837"/>
                  </a:lnTo>
                  <a:lnTo>
                    <a:pt x="2099" y="843"/>
                  </a:lnTo>
                  <a:lnTo>
                    <a:pt x="2099" y="849"/>
                  </a:lnTo>
                  <a:lnTo>
                    <a:pt x="2099" y="855"/>
                  </a:lnTo>
                  <a:lnTo>
                    <a:pt x="2099" y="861"/>
                  </a:lnTo>
                  <a:lnTo>
                    <a:pt x="2099" y="867"/>
                  </a:lnTo>
                  <a:lnTo>
                    <a:pt x="2093" y="873"/>
                  </a:lnTo>
                  <a:lnTo>
                    <a:pt x="2080" y="879"/>
                  </a:lnTo>
                  <a:lnTo>
                    <a:pt x="2074" y="879"/>
                  </a:lnTo>
                  <a:lnTo>
                    <a:pt x="2067" y="879"/>
                  </a:lnTo>
                  <a:lnTo>
                    <a:pt x="2061" y="879"/>
                  </a:lnTo>
                  <a:lnTo>
                    <a:pt x="2018" y="879"/>
                  </a:lnTo>
                  <a:lnTo>
                    <a:pt x="2018" y="891"/>
                  </a:lnTo>
                  <a:lnTo>
                    <a:pt x="2018" y="903"/>
                  </a:lnTo>
                  <a:lnTo>
                    <a:pt x="2018" y="909"/>
                  </a:lnTo>
                  <a:lnTo>
                    <a:pt x="2018" y="921"/>
                  </a:lnTo>
                  <a:lnTo>
                    <a:pt x="2011" y="927"/>
                  </a:lnTo>
                  <a:lnTo>
                    <a:pt x="2005" y="933"/>
                  </a:lnTo>
                  <a:lnTo>
                    <a:pt x="1992" y="951"/>
                  </a:lnTo>
                  <a:lnTo>
                    <a:pt x="1960" y="975"/>
                  </a:lnTo>
                  <a:lnTo>
                    <a:pt x="1941" y="987"/>
                  </a:lnTo>
                  <a:lnTo>
                    <a:pt x="1929" y="1005"/>
                  </a:lnTo>
                  <a:lnTo>
                    <a:pt x="1910" y="1005"/>
                  </a:lnTo>
                  <a:lnTo>
                    <a:pt x="1891" y="1005"/>
                  </a:lnTo>
                  <a:lnTo>
                    <a:pt x="1878" y="1005"/>
                  </a:lnTo>
                  <a:lnTo>
                    <a:pt x="1872" y="1005"/>
                  </a:lnTo>
                  <a:lnTo>
                    <a:pt x="1859" y="1005"/>
                  </a:lnTo>
                  <a:lnTo>
                    <a:pt x="1853" y="999"/>
                  </a:lnTo>
                  <a:lnTo>
                    <a:pt x="1846" y="1005"/>
                  </a:lnTo>
                  <a:lnTo>
                    <a:pt x="1834" y="1017"/>
                  </a:lnTo>
                  <a:lnTo>
                    <a:pt x="1821" y="1028"/>
                  </a:lnTo>
                  <a:lnTo>
                    <a:pt x="1802" y="1034"/>
                  </a:lnTo>
                  <a:lnTo>
                    <a:pt x="1789" y="1046"/>
                  </a:lnTo>
                  <a:lnTo>
                    <a:pt x="1770" y="1052"/>
                  </a:lnTo>
                  <a:lnTo>
                    <a:pt x="1732" y="1070"/>
                  </a:lnTo>
                  <a:lnTo>
                    <a:pt x="1681" y="1070"/>
                  </a:lnTo>
                  <a:lnTo>
                    <a:pt x="1681" y="1076"/>
                  </a:lnTo>
                  <a:lnTo>
                    <a:pt x="1681" y="1088"/>
                  </a:lnTo>
                  <a:lnTo>
                    <a:pt x="1681" y="1094"/>
                  </a:lnTo>
                  <a:lnTo>
                    <a:pt x="1688" y="1106"/>
                  </a:lnTo>
                  <a:lnTo>
                    <a:pt x="1688" y="1118"/>
                  </a:lnTo>
                  <a:lnTo>
                    <a:pt x="1694" y="1118"/>
                  </a:lnTo>
                  <a:lnTo>
                    <a:pt x="1700" y="1124"/>
                  </a:lnTo>
                  <a:lnTo>
                    <a:pt x="1707" y="1130"/>
                  </a:lnTo>
                  <a:lnTo>
                    <a:pt x="1821" y="1124"/>
                  </a:lnTo>
                  <a:lnTo>
                    <a:pt x="1821" y="1118"/>
                  </a:lnTo>
                  <a:lnTo>
                    <a:pt x="1815" y="1112"/>
                  </a:lnTo>
                  <a:lnTo>
                    <a:pt x="1815" y="1106"/>
                  </a:lnTo>
                  <a:lnTo>
                    <a:pt x="1815" y="1100"/>
                  </a:lnTo>
                  <a:lnTo>
                    <a:pt x="1821" y="1100"/>
                  </a:lnTo>
                  <a:lnTo>
                    <a:pt x="1834" y="1106"/>
                  </a:lnTo>
                  <a:lnTo>
                    <a:pt x="1853" y="1112"/>
                  </a:lnTo>
                  <a:lnTo>
                    <a:pt x="1865" y="1112"/>
                  </a:lnTo>
                  <a:lnTo>
                    <a:pt x="1878" y="1112"/>
                  </a:lnTo>
                  <a:lnTo>
                    <a:pt x="1891" y="1112"/>
                  </a:lnTo>
                  <a:lnTo>
                    <a:pt x="1897" y="1112"/>
                  </a:lnTo>
                  <a:lnTo>
                    <a:pt x="1916" y="1112"/>
                  </a:lnTo>
                  <a:lnTo>
                    <a:pt x="1929" y="1106"/>
                  </a:lnTo>
                  <a:lnTo>
                    <a:pt x="1948" y="1106"/>
                  </a:lnTo>
                  <a:lnTo>
                    <a:pt x="1960" y="1100"/>
                  </a:lnTo>
                  <a:lnTo>
                    <a:pt x="1973" y="1094"/>
                  </a:lnTo>
                  <a:lnTo>
                    <a:pt x="1986" y="1082"/>
                  </a:lnTo>
                  <a:lnTo>
                    <a:pt x="1998" y="1076"/>
                  </a:lnTo>
                  <a:lnTo>
                    <a:pt x="2005" y="1064"/>
                  </a:lnTo>
                  <a:lnTo>
                    <a:pt x="1998" y="1058"/>
                  </a:lnTo>
                  <a:lnTo>
                    <a:pt x="1992" y="1058"/>
                  </a:lnTo>
                  <a:lnTo>
                    <a:pt x="1979" y="1058"/>
                  </a:lnTo>
                  <a:lnTo>
                    <a:pt x="1979" y="1052"/>
                  </a:lnTo>
                  <a:lnTo>
                    <a:pt x="1973" y="1052"/>
                  </a:lnTo>
                  <a:lnTo>
                    <a:pt x="1973" y="1046"/>
                  </a:lnTo>
                  <a:lnTo>
                    <a:pt x="1979" y="1046"/>
                  </a:lnTo>
                  <a:lnTo>
                    <a:pt x="1979" y="1040"/>
                  </a:lnTo>
                  <a:lnTo>
                    <a:pt x="1979" y="1034"/>
                  </a:lnTo>
                  <a:lnTo>
                    <a:pt x="1992" y="1017"/>
                  </a:lnTo>
                  <a:lnTo>
                    <a:pt x="2005" y="1028"/>
                  </a:lnTo>
                  <a:lnTo>
                    <a:pt x="2018" y="1028"/>
                  </a:lnTo>
                  <a:lnTo>
                    <a:pt x="2030" y="1034"/>
                  </a:lnTo>
                  <a:lnTo>
                    <a:pt x="2043" y="1034"/>
                  </a:lnTo>
                  <a:lnTo>
                    <a:pt x="2055" y="1034"/>
                  </a:lnTo>
                  <a:lnTo>
                    <a:pt x="2067" y="1034"/>
                  </a:lnTo>
                  <a:lnTo>
                    <a:pt x="2093" y="1028"/>
                  </a:lnTo>
                  <a:lnTo>
                    <a:pt x="2118" y="1017"/>
                  </a:lnTo>
                  <a:lnTo>
                    <a:pt x="2137" y="1005"/>
                  </a:lnTo>
                  <a:lnTo>
                    <a:pt x="2162" y="987"/>
                  </a:lnTo>
                  <a:lnTo>
                    <a:pt x="2181" y="975"/>
                  </a:lnTo>
                  <a:lnTo>
                    <a:pt x="2188" y="969"/>
                  </a:lnTo>
                  <a:lnTo>
                    <a:pt x="2194" y="963"/>
                  </a:lnTo>
                  <a:lnTo>
                    <a:pt x="2200" y="957"/>
                  </a:lnTo>
                  <a:lnTo>
                    <a:pt x="2200" y="945"/>
                  </a:lnTo>
                  <a:lnTo>
                    <a:pt x="2207" y="939"/>
                  </a:lnTo>
                  <a:lnTo>
                    <a:pt x="2207" y="927"/>
                  </a:lnTo>
                  <a:lnTo>
                    <a:pt x="2207" y="909"/>
                  </a:lnTo>
                  <a:lnTo>
                    <a:pt x="2194" y="909"/>
                  </a:lnTo>
                  <a:lnTo>
                    <a:pt x="2188" y="915"/>
                  </a:lnTo>
                  <a:lnTo>
                    <a:pt x="2181" y="927"/>
                  </a:lnTo>
                  <a:lnTo>
                    <a:pt x="2175" y="933"/>
                  </a:lnTo>
                  <a:lnTo>
                    <a:pt x="2169" y="939"/>
                  </a:lnTo>
                  <a:lnTo>
                    <a:pt x="2162" y="951"/>
                  </a:lnTo>
                  <a:lnTo>
                    <a:pt x="2162" y="957"/>
                  </a:lnTo>
                  <a:lnTo>
                    <a:pt x="2156" y="963"/>
                  </a:lnTo>
                  <a:lnTo>
                    <a:pt x="2156" y="969"/>
                  </a:lnTo>
                  <a:lnTo>
                    <a:pt x="2150" y="969"/>
                  </a:lnTo>
                  <a:lnTo>
                    <a:pt x="2137" y="975"/>
                  </a:lnTo>
                  <a:lnTo>
                    <a:pt x="2131" y="975"/>
                  </a:lnTo>
                  <a:lnTo>
                    <a:pt x="2124" y="975"/>
                  </a:lnTo>
                  <a:lnTo>
                    <a:pt x="2118" y="963"/>
                  </a:lnTo>
                  <a:lnTo>
                    <a:pt x="2124" y="963"/>
                  </a:lnTo>
                  <a:lnTo>
                    <a:pt x="2131" y="957"/>
                  </a:lnTo>
                  <a:lnTo>
                    <a:pt x="2131" y="939"/>
                  </a:lnTo>
                  <a:lnTo>
                    <a:pt x="2131" y="909"/>
                  </a:lnTo>
                  <a:lnTo>
                    <a:pt x="2137" y="897"/>
                  </a:lnTo>
                  <a:lnTo>
                    <a:pt x="2137" y="891"/>
                  </a:lnTo>
                  <a:lnTo>
                    <a:pt x="2137" y="885"/>
                  </a:lnTo>
                  <a:lnTo>
                    <a:pt x="2143" y="879"/>
                  </a:lnTo>
                  <a:lnTo>
                    <a:pt x="2150" y="873"/>
                  </a:lnTo>
                  <a:lnTo>
                    <a:pt x="2156" y="867"/>
                  </a:lnTo>
                  <a:lnTo>
                    <a:pt x="2162" y="861"/>
                  </a:lnTo>
                  <a:lnTo>
                    <a:pt x="2169" y="867"/>
                  </a:lnTo>
                  <a:lnTo>
                    <a:pt x="2169" y="873"/>
                  </a:lnTo>
                  <a:lnTo>
                    <a:pt x="2169" y="885"/>
                  </a:lnTo>
                  <a:lnTo>
                    <a:pt x="2169" y="891"/>
                  </a:lnTo>
                  <a:lnTo>
                    <a:pt x="2181" y="885"/>
                  </a:lnTo>
                  <a:lnTo>
                    <a:pt x="2194" y="879"/>
                  </a:lnTo>
                  <a:lnTo>
                    <a:pt x="2200" y="873"/>
                  </a:lnTo>
                  <a:lnTo>
                    <a:pt x="2213" y="861"/>
                  </a:lnTo>
                  <a:lnTo>
                    <a:pt x="2219" y="855"/>
                  </a:lnTo>
                  <a:lnTo>
                    <a:pt x="2226" y="843"/>
                  </a:lnTo>
                  <a:lnTo>
                    <a:pt x="2232" y="831"/>
                  </a:lnTo>
                  <a:lnTo>
                    <a:pt x="2232" y="819"/>
                  </a:lnTo>
                  <a:lnTo>
                    <a:pt x="2226" y="748"/>
                  </a:lnTo>
                  <a:lnTo>
                    <a:pt x="2219" y="748"/>
                  </a:lnTo>
                  <a:lnTo>
                    <a:pt x="2213" y="748"/>
                  </a:lnTo>
                  <a:lnTo>
                    <a:pt x="2200" y="754"/>
                  </a:lnTo>
                  <a:lnTo>
                    <a:pt x="2188" y="754"/>
                  </a:lnTo>
                  <a:lnTo>
                    <a:pt x="2175" y="754"/>
                  </a:lnTo>
                  <a:lnTo>
                    <a:pt x="2181" y="766"/>
                  </a:lnTo>
                  <a:lnTo>
                    <a:pt x="2181" y="772"/>
                  </a:lnTo>
                  <a:lnTo>
                    <a:pt x="2181" y="778"/>
                  </a:lnTo>
                  <a:lnTo>
                    <a:pt x="2175" y="790"/>
                  </a:lnTo>
                  <a:lnTo>
                    <a:pt x="2169" y="784"/>
                  </a:lnTo>
                  <a:lnTo>
                    <a:pt x="2162" y="784"/>
                  </a:lnTo>
                  <a:lnTo>
                    <a:pt x="2156" y="778"/>
                  </a:lnTo>
                  <a:lnTo>
                    <a:pt x="2150" y="772"/>
                  </a:lnTo>
                  <a:lnTo>
                    <a:pt x="2150" y="766"/>
                  </a:lnTo>
                  <a:lnTo>
                    <a:pt x="2143" y="760"/>
                  </a:lnTo>
                  <a:lnTo>
                    <a:pt x="2143" y="748"/>
                  </a:lnTo>
                  <a:lnTo>
                    <a:pt x="2143" y="724"/>
                  </a:lnTo>
                  <a:lnTo>
                    <a:pt x="2137" y="712"/>
                  </a:lnTo>
                  <a:lnTo>
                    <a:pt x="2137" y="706"/>
                  </a:lnTo>
                  <a:lnTo>
                    <a:pt x="2131" y="694"/>
                  </a:lnTo>
                  <a:lnTo>
                    <a:pt x="2143" y="688"/>
                  </a:lnTo>
                  <a:lnTo>
                    <a:pt x="2150" y="688"/>
                  </a:lnTo>
                  <a:lnTo>
                    <a:pt x="2156" y="694"/>
                  </a:lnTo>
                  <a:lnTo>
                    <a:pt x="2175" y="712"/>
                  </a:lnTo>
                  <a:lnTo>
                    <a:pt x="2188" y="718"/>
                  </a:lnTo>
                  <a:lnTo>
                    <a:pt x="2194" y="724"/>
                  </a:lnTo>
                  <a:lnTo>
                    <a:pt x="2207" y="724"/>
                  </a:lnTo>
                  <a:lnTo>
                    <a:pt x="2213" y="724"/>
                  </a:lnTo>
                  <a:lnTo>
                    <a:pt x="2226" y="724"/>
                  </a:lnTo>
                  <a:lnTo>
                    <a:pt x="2226" y="718"/>
                  </a:lnTo>
                  <a:lnTo>
                    <a:pt x="2232" y="712"/>
                  </a:lnTo>
                  <a:lnTo>
                    <a:pt x="2238" y="700"/>
                  </a:lnTo>
                  <a:lnTo>
                    <a:pt x="2238" y="682"/>
                  </a:lnTo>
                  <a:lnTo>
                    <a:pt x="2238" y="664"/>
                  </a:lnTo>
                  <a:lnTo>
                    <a:pt x="2238" y="634"/>
                  </a:lnTo>
                  <a:lnTo>
                    <a:pt x="2232" y="604"/>
                  </a:lnTo>
                  <a:lnTo>
                    <a:pt x="2232" y="592"/>
                  </a:lnTo>
                  <a:lnTo>
                    <a:pt x="2219" y="574"/>
                  </a:lnTo>
                  <a:lnTo>
                    <a:pt x="2213" y="563"/>
                  </a:lnTo>
                  <a:lnTo>
                    <a:pt x="2200" y="551"/>
                  </a:lnTo>
                  <a:lnTo>
                    <a:pt x="2200" y="557"/>
                  </a:lnTo>
                  <a:lnTo>
                    <a:pt x="2169" y="58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68">
              <a:extLst>
                <a:ext uri="{FF2B5EF4-FFF2-40B4-BE49-F238E27FC236}">
                  <a16:creationId xmlns:a16="http://schemas.microsoft.com/office/drawing/2014/main" id="{2987E2C9-1C50-B24B-9F67-96C99E07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107"/>
              <a:ext cx="274" cy="401"/>
            </a:xfrm>
            <a:custGeom>
              <a:avLst/>
              <a:gdLst>
                <a:gd name="T0" fmla="*/ 101 w 236"/>
                <a:gd name="T1" fmla="*/ 370 h 301"/>
                <a:gd name="T2" fmla="*/ 101 w 236"/>
                <a:gd name="T3" fmla="*/ 406 h 301"/>
                <a:gd name="T4" fmla="*/ 158 w 236"/>
                <a:gd name="T5" fmla="*/ 444 h 301"/>
                <a:gd name="T6" fmla="*/ 215 w 236"/>
                <a:gd name="T7" fmla="*/ 501 h 301"/>
                <a:gd name="T8" fmla="*/ 259 w 236"/>
                <a:gd name="T9" fmla="*/ 592 h 301"/>
                <a:gd name="T10" fmla="*/ 293 w 236"/>
                <a:gd name="T11" fmla="*/ 685 h 301"/>
                <a:gd name="T12" fmla="*/ 304 w 236"/>
                <a:gd name="T13" fmla="*/ 705 h 301"/>
                <a:gd name="T14" fmla="*/ 317 w 236"/>
                <a:gd name="T15" fmla="*/ 741 h 301"/>
                <a:gd name="T16" fmla="*/ 304 w 236"/>
                <a:gd name="T17" fmla="*/ 817 h 301"/>
                <a:gd name="T18" fmla="*/ 282 w 236"/>
                <a:gd name="T19" fmla="*/ 889 h 301"/>
                <a:gd name="T20" fmla="*/ 293 w 236"/>
                <a:gd name="T21" fmla="*/ 909 h 301"/>
                <a:gd name="T22" fmla="*/ 304 w 236"/>
                <a:gd name="T23" fmla="*/ 946 h 301"/>
                <a:gd name="T24" fmla="*/ 325 w 236"/>
                <a:gd name="T25" fmla="*/ 909 h 301"/>
                <a:gd name="T26" fmla="*/ 349 w 236"/>
                <a:gd name="T27" fmla="*/ 870 h 301"/>
                <a:gd name="T28" fmla="*/ 372 w 236"/>
                <a:gd name="T29" fmla="*/ 854 h 301"/>
                <a:gd name="T30" fmla="*/ 405 w 236"/>
                <a:gd name="T31" fmla="*/ 870 h 301"/>
                <a:gd name="T32" fmla="*/ 427 w 236"/>
                <a:gd name="T33" fmla="*/ 870 h 301"/>
                <a:gd name="T34" fmla="*/ 417 w 236"/>
                <a:gd name="T35" fmla="*/ 834 h 301"/>
                <a:gd name="T36" fmla="*/ 383 w 236"/>
                <a:gd name="T37" fmla="*/ 817 h 301"/>
                <a:gd name="T38" fmla="*/ 360 w 236"/>
                <a:gd name="T39" fmla="*/ 797 h 301"/>
                <a:gd name="T40" fmla="*/ 349 w 236"/>
                <a:gd name="T41" fmla="*/ 778 h 301"/>
                <a:gd name="T42" fmla="*/ 349 w 236"/>
                <a:gd name="T43" fmla="*/ 721 h 301"/>
                <a:gd name="T44" fmla="*/ 325 w 236"/>
                <a:gd name="T45" fmla="*/ 647 h 301"/>
                <a:gd name="T46" fmla="*/ 304 w 236"/>
                <a:gd name="T47" fmla="*/ 572 h 301"/>
                <a:gd name="T48" fmla="*/ 225 w 236"/>
                <a:gd name="T49" fmla="*/ 464 h 301"/>
                <a:gd name="T50" fmla="*/ 158 w 236"/>
                <a:gd name="T51" fmla="*/ 370 h 301"/>
                <a:gd name="T52" fmla="*/ 124 w 236"/>
                <a:gd name="T53" fmla="*/ 296 h 301"/>
                <a:gd name="T54" fmla="*/ 101 w 236"/>
                <a:gd name="T55" fmla="*/ 206 h 301"/>
                <a:gd name="T56" fmla="*/ 101 w 236"/>
                <a:gd name="T57" fmla="*/ 149 h 301"/>
                <a:gd name="T58" fmla="*/ 101 w 236"/>
                <a:gd name="T59" fmla="*/ 112 h 301"/>
                <a:gd name="T60" fmla="*/ 101 w 236"/>
                <a:gd name="T61" fmla="*/ 57 h 301"/>
                <a:gd name="T62" fmla="*/ 101 w 236"/>
                <a:gd name="T63" fmla="*/ 0 h 301"/>
                <a:gd name="T64" fmla="*/ 80 w 236"/>
                <a:gd name="T65" fmla="*/ 37 h 301"/>
                <a:gd name="T66" fmla="*/ 45 w 236"/>
                <a:gd name="T67" fmla="*/ 76 h 301"/>
                <a:gd name="T68" fmla="*/ 23 w 236"/>
                <a:gd name="T69" fmla="*/ 76 h 301"/>
                <a:gd name="T70" fmla="*/ 0 w 236"/>
                <a:gd name="T71" fmla="*/ 37 h 301"/>
                <a:gd name="T72" fmla="*/ 23 w 236"/>
                <a:gd name="T73" fmla="*/ 112 h 301"/>
                <a:gd name="T74" fmla="*/ 80 w 236"/>
                <a:gd name="T75" fmla="*/ 296 h 301"/>
                <a:gd name="T76" fmla="*/ 101 w 236"/>
                <a:gd name="T77" fmla="*/ 370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6"/>
                <a:gd name="T118" fmla="*/ 0 h 301"/>
                <a:gd name="T119" fmla="*/ 236 w 236"/>
                <a:gd name="T120" fmla="*/ 301 h 3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6" h="301">
                  <a:moveTo>
                    <a:pt x="56" y="118"/>
                  </a:moveTo>
                  <a:lnTo>
                    <a:pt x="56" y="118"/>
                  </a:lnTo>
                  <a:lnTo>
                    <a:pt x="62" y="124"/>
                  </a:lnTo>
                  <a:lnTo>
                    <a:pt x="56" y="129"/>
                  </a:lnTo>
                  <a:lnTo>
                    <a:pt x="74" y="135"/>
                  </a:lnTo>
                  <a:lnTo>
                    <a:pt x="87" y="141"/>
                  </a:lnTo>
                  <a:lnTo>
                    <a:pt x="105" y="147"/>
                  </a:lnTo>
                  <a:lnTo>
                    <a:pt x="118" y="159"/>
                  </a:lnTo>
                  <a:lnTo>
                    <a:pt x="131" y="176"/>
                  </a:lnTo>
                  <a:lnTo>
                    <a:pt x="142" y="188"/>
                  </a:lnTo>
                  <a:lnTo>
                    <a:pt x="155" y="200"/>
                  </a:lnTo>
                  <a:lnTo>
                    <a:pt x="161" y="218"/>
                  </a:lnTo>
                  <a:lnTo>
                    <a:pt x="168" y="218"/>
                  </a:lnTo>
                  <a:lnTo>
                    <a:pt x="168" y="224"/>
                  </a:lnTo>
                  <a:lnTo>
                    <a:pt x="174" y="229"/>
                  </a:lnTo>
                  <a:lnTo>
                    <a:pt x="174" y="235"/>
                  </a:lnTo>
                  <a:lnTo>
                    <a:pt x="168" y="247"/>
                  </a:lnTo>
                  <a:lnTo>
                    <a:pt x="168" y="259"/>
                  </a:lnTo>
                  <a:lnTo>
                    <a:pt x="161" y="271"/>
                  </a:lnTo>
                  <a:lnTo>
                    <a:pt x="155" y="282"/>
                  </a:lnTo>
                  <a:lnTo>
                    <a:pt x="155" y="288"/>
                  </a:lnTo>
                  <a:lnTo>
                    <a:pt x="161" y="288"/>
                  </a:lnTo>
                  <a:lnTo>
                    <a:pt x="161" y="294"/>
                  </a:lnTo>
                  <a:lnTo>
                    <a:pt x="168" y="300"/>
                  </a:lnTo>
                  <a:lnTo>
                    <a:pt x="174" y="294"/>
                  </a:lnTo>
                  <a:lnTo>
                    <a:pt x="179" y="288"/>
                  </a:lnTo>
                  <a:lnTo>
                    <a:pt x="186" y="282"/>
                  </a:lnTo>
                  <a:lnTo>
                    <a:pt x="192" y="276"/>
                  </a:lnTo>
                  <a:lnTo>
                    <a:pt x="198" y="276"/>
                  </a:lnTo>
                  <a:lnTo>
                    <a:pt x="205" y="271"/>
                  </a:lnTo>
                  <a:lnTo>
                    <a:pt x="211" y="276"/>
                  </a:lnTo>
                  <a:lnTo>
                    <a:pt x="223" y="276"/>
                  </a:lnTo>
                  <a:lnTo>
                    <a:pt x="229" y="282"/>
                  </a:lnTo>
                  <a:lnTo>
                    <a:pt x="235" y="276"/>
                  </a:lnTo>
                  <a:lnTo>
                    <a:pt x="235" y="265"/>
                  </a:lnTo>
                  <a:lnTo>
                    <a:pt x="229" y="265"/>
                  </a:lnTo>
                  <a:lnTo>
                    <a:pt x="223" y="259"/>
                  </a:lnTo>
                  <a:lnTo>
                    <a:pt x="211" y="259"/>
                  </a:lnTo>
                  <a:lnTo>
                    <a:pt x="205" y="259"/>
                  </a:lnTo>
                  <a:lnTo>
                    <a:pt x="198" y="253"/>
                  </a:lnTo>
                  <a:lnTo>
                    <a:pt x="192" y="253"/>
                  </a:lnTo>
                  <a:lnTo>
                    <a:pt x="192" y="247"/>
                  </a:lnTo>
                  <a:lnTo>
                    <a:pt x="192" y="235"/>
                  </a:lnTo>
                  <a:lnTo>
                    <a:pt x="192" y="229"/>
                  </a:lnTo>
                  <a:lnTo>
                    <a:pt x="192" y="218"/>
                  </a:lnTo>
                  <a:lnTo>
                    <a:pt x="179" y="206"/>
                  </a:lnTo>
                  <a:lnTo>
                    <a:pt x="174" y="194"/>
                  </a:lnTo>
                  <a:lnTo>
                    <a:pt x="168" y="182"/>
                  </a:lnTo>
                  <a:lnTo>
                    <a:pt x="149" y="165"/>
                  </a:lnTo>
                  <a:lnTo>
                    <a:pt x="124" y="147"/>
                  </a:lnTo>
                  <a:lnTo>
                    <a:pt x="99" y="124"/>
                  </a:lnTo>
                  <a:lnTo>
                    <a:pt x="87" y="118"/>
                  </a:lnTo>
                  <a:lnTo>
                    <a:pt x="81" y="106"/>
                  </a:lnTo>
                  <a:lnTo>
                    <a:pt x="68" y="94"/>
                  </a:lnTo>
                  <a:lnTo>
                    <a:pt x="62" y="82"/>
                  </a:lnTo>
                  <a:lnTo>
                    <a:pt x="56" y="65"/>
                  </a:lnTo>
                  <a:lnTo>
                    <a:pt x="50" y="53"/>
                  </a:lnTo>
                  <a:lnTo>
                    <a:pt x="56" y="47"/>
                  </a:lnTo>
                  <a:lnTo>
                    <a:pt x="56" y="41"/>
                  </a:lnTo>
                  <a:lnTo>
                    <a:pt x="56" y="35"/>
                  </a:lnTo>
                  <a:lnTo>
                    <a:pt x="56" y="24"/>
                  </a:lnTo>
                  <a:lnTo>
                    <a:pt x="56" y="18"/>
                  </a:lnTo>
                  <a:lnTo>
                    <a:pt x="62" y="12"/>
                  </a:lnTo>
                  <a:lnTo>
                    <a:pt x="56" y="0"/>
                  </a:lnTo>
                  <a:lnTo>
                    <a:pt x="50" y="6"/>
                  </a:lnTo>
                  <a:lnTo>
                    <a:pt x="44" y="12"/>
                  </a:lnTo>
                  <a:lnTo>
                    <a:pt x="37" y="18"/>
                  </a:lnTo>
                  <a:lnTo>
                    <a:pt x="25" y="24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7" y="18"/>
                  </a:lnTo>
                  <a:lnTo>
                    <a:pt x="0" y="12"/>
                  </a:lnTo>
                  <a:lnTo>
                    <a:pt x="7" y="24"/>
                  </a:lnTo>
                  <a:lnTo>
                    <a:pt x="13" y="35"/>
                  </a:lnTo>
                  <a:lnTo>
                    <a:pt x="25" y="65"/>
                  </a:lnTo>
                  <a:lnTo>
                    <a:pt x="44" y="94"/>
                  </a:lnTo>
                  <a:lnTo>
                    <a:pt x="50" y="106"/>
                  </a:lnTo>
                  <a:lnTo>
                    <a:pt x="56" y="11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69">
              <a:extLst>
                <a:ext uri="{FF2B5EF4-FFF2-40B4-BE49-F238E27FC236}">
                  <a16:creationId xmlns:a16="http://schemas.microsoft.com/office/drawing/2014/main" id="{00471FDC-F88A-B34F-8DD6-7767FD721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131"/>
              <a:ext cx="826" cy="674"/>
            </a:xfrm>
            <a:custGeom>
              <a:avLst/>
              <a:gdLst>
                <a:gd name="T0" fmla="*/ 23 w 712"/>
                <a:gd name="T1" fmla="*/ 149 h 506"/>
                <a:gd name="T2" fmla="*/ 136 w 712"/>
                <a:gd name="T3" fmla="*/ 206 h 506"/>
                <a:gd name="T4" fmla="*/ 183 w 712"/>
                <a:gd name="T5" fmla="*/ 262 h 506"/>
                <a:gd name="T6" fmla="*/ 217 w 712"/>
                <a:gd name="T7" fmla="*/ 320 h 506"/>
                <a:gd name="T8" fmla="*/ 296 w 712"/>
                <a:gd name="T9" fmla="*/ 448 h 506"/>
                <a:gd name="T10" fmla="*/ 320 w 712"/>
                <a:gd name="T11" fmla="*/ 504 h 506"/>
                <a:gd name="T12" fmla="*/ 329 w 712"/>
                <a:gd name="T13" fmla="*/ 655 h 506"/>
                <a:gd name="T14" fmla="*/ 329 w 712"/>
                <a:gd name="T15" fmla="*/ 803 h 506"/>
                <a:gd name="T16" fmla="*/ 363 w 712"/>
                <a:gd name="T17" fmla="*/ 898 h 506"/>
                <a:gd name="T18" fmla="*/ 456 w 712"/>
                <a:gd name="T19" fmla="*/ 860 h 506"/>
                <a:gd name="T20" fmla="*/ 536 w 712"/>
                <a:gd name="T21" fmla="*/ 823 h 506"/>
                <a:gd name="T22" fmla="*/ 650 w 712"/>
                <a:gd name="T23" fmla="*/ 785 h 506"/>
                <a:gd name="T24" fmla="*/ 821 w 712"/>
                <a:gd name="T25" fmla="*/ 803 h 506"/>
                <a:gd name="T26" fmla="*/ 900 w 712"/>
                <a:gd name="T27" fmla="*/ 898 h 506"/>
                <a:gd name="T28" fmla="*/ 968 w 712"/>
                <a:gd name="T29" fmla="*/ 1026 h 506"/>
                <a:gd name="T30" fmla="*/ 981 w 712"/>
                <a:gd name="T31" fmla="*/ 1102 h 506"/>
                <a:gd name="T32" fmla="*/ 981 w 712"/>
                <a:gd name="T33" fmla="*/ 1176 h 506"/>
                <a:gd name="T34" fmla="*/ 1050 w 712"/>
                <a:gd name="T35" fmla="*/ 1176 h 506"/>
                <a:gd name="T36" fmla="*/ 1129 w 712"/>
                <a:gd name="T37" fmla="*/ 1193 h 506"/>
                <a:gd name="T38" fmla="*/ 1196 w 712"/>
                <a:gd name="T39" fmla="*/ 1231 h 506"/>
                <a:gd name="T40" fmla="*/ 1241 w 712"/>
                <a:gd name="T41" fmla="*/ 1423 h 506"/>
                <a:gd name="T42" fmla="*/ 1288 w 712"/>
                <a:gd name="T43" fmla="*/ 1589 h 506"/>
                <a:gd name="T44" fmla="*/ 1288 w 712"/>
                <a:gd name="T45" fmla="*/ 1443 h 506"/>
                <a:gd name="T46" fmla="*/ 1254 w 712"/>
                <a:gd name="T47" fmla="*/ 1289 h 506"/>
                <a:gd name="T48" fmla="*/ 1208 w 712"/>
                <a:gd name="T49" fmla="*/ 1159 h 506"/>
                <a:gd name="T50" fmla="*/ 1196 w 712"/>
                <a:gd name="T51" fmla="*/ 1046 h 506"/>
                <a:gd name="T52" fmla="*/ 1186 w 712"/>
                <a:gd name="T53" fmla="*/ 1006 h 506"/>
                <a:gd name="T54" fmla="*/ 1162 w 712"/>
                <a:gd name="T55" fmla="*/ 1063 h 506"/>
                <a:gd name="T56" fmla="*/ 1174 w 712"/>
                <a:gd name="T57" fmla="*/ 1120 h 506"/>
                <a:gd name="T58" fmla="*/ 1104 w 712"/>
                <a:gd name="T59" fmla="*/ 1120 h 506"/>
                <a:gd name="T60" fmla="*/ 1036 w 712"/>
                <a:gd name="T61" fmla="*/ 1120 h 506"/>
                <a:gd name="T62" fmla="*/ 1015 w 712"/>
                <a:gd name="T63" fmla="*/ 1026 h 506"/>
                <a:gd name="T64" fmla="*/ 992 w 712"/>
                <a:gd name="T65" fmla="*/ 968 h 506"/>
                <a:gd name="T66" fmla="*/ 935 w 712"/>
                <a:gd name="T67" fmla="*/ 880 h 506"/>
                <a:gd name="T68" fmla="*/ 900 w 712"/>
                <a:gd name="T69" fmla="*/ 766 h 506"/>
                <a:gd name="T70" fmla="*/ 900 w 712"/>
                <a:gd name="T71" fmla="*/ 690 h 506"/>
                <a:gd name="T72" fmla="*/ 890 w 712"/>
                <a:gd name="T73" fmla="*/ 635 h 506"/>
                <a:gd name="T74" fmla="*/ 841 w 712"/>
                <a:gd name="T75" fmla="*/ 635 h 506"/>
                <a:gd name="T76" fmla="*/ 841 w 712"/>
                <a:gd name="T77" fmla="*/ 690 h 506"/>
                <a:gd name="T78" fmla="*/ 831 w 712"/>
                <a:gd name="T79" fmla="*/ 727 h 506"/>
                <a:gd name="T80" fmla="*/ 787 w 712"/>
                <a:gd name="T81" fmla="*/ 747 h 506"/>
                <a:gd name="T82" fmla="*/ 731 w 712"/>
                <a:gd name="T83" fmla="*/ 727 h 506"/>
                <a:gd name="T84" fmla="*/ 695 w 712"/>
                <a:gd name="T85" fmla="*/ 727 h 506"/>
                <a:gd name="T86" fmla="*/ 661 w 712"/>
                <a:gd name="T87" fmla="*/ 727 h 506"/>
                <a:gd name="T88" fmla="*/ 625 w 712"/>
                <a:gd name="T89" fmla="*/ 747 h 506"/>
                <a:gd name="T90" fmla="*/ 581 w 712"/>
                <a:gd name="T91" fmla="*/ 747 h 506"/>
                <a:gd name="T92" fmla="*/ 536 w 712"/>
                <a:gd name="T93" fmla="*/ 766 h 506"/>
                <a:gd name="T94" fmla="*/ 490 w 712"/>
                <a:gd name="T95" fmla="*/ 803 h 506"/>
                <a:gd name="T96" fmla="*/ 421 w 712"/>
                <a:gd name="T97" fmla="*/ 823 h 506"/>
                <a:gd name="T98" fmla="*/ 387 w 712"/>
                <a:gd name="T99" fmla="*/ 803 h 506"/>
                <a:gd name="T100" fmla="*/ 387 w 712"/>
                <a:gd name="T101" fmla="*/ 671 h 506"/>
                <a:gd name="T102" fmla="*/ 341 w 712"/>
                <a:gd name="T103" fmla="*/ 465 h 506"/>
                <a:gd name="T104" fmla="*/ 262 w 712"/>
                <a:gd name="T105" fmla="*/ 300 h 506"/>
                <a:gd name="T106" fmla="*/ 159 w 712"/>
                <a:gd name="T107" fmla="*/ 0 h 506"/>
                <a:gd name="T108" fmla="*/ 125 w 712"/>
                <a:gd name="T109" fmla="*/ 76 h 506"/>
                <a:gd name="T110" fmla="*/ 103 w 712"/>
                <a:gd name="T111" fmla="*/ 113 h 506"/>
                <a:gd name="T112" fmla="*/ 81 w 712"/>
                <a:gd name="T113" fmla="*/ 95 h 506"/>
                <a:gd name="T114" fmla="*/ 58 w 712"/>
                <a:gd name="T115" fmla="*/ 76 h 506"/>
                <a:gd name="T116" fmla="*/ 12 w 712"/>
                <a:gd name="T117" fmla="*/ 76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2"/>
                <a:gd name="T178" fmla="*/ 0 h 506"/>
                <a:gd name="T179" fmla="*/ 712 w 71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2" h="506">
                  <a:moveTo>
                    <a:pt x="7" y="24"/>
                  </a:moveTo>
                  <a:lnTo>
                    <a:pt x="0" y="36"/>
                  </a:lnTo>
                  <a:lnTo>
                    <a:pt x="13" y="47"/>
                  </a:lnTo>
                  <a:lnTo>
                    <a:pt x="26" y="47"/>
                  </a:lnTo>
                  <a:lnTo>
                    <a:pt x="63" y="59"/>
                  </a:lnTo>
                  <a:lnTo>
                    <a:pt x="75" y="65"/>
                  </a:lnTo>
                  <a:lnTo>
                    <a:pt x="88" y="71"/>
                  </a:lnTo>
                  <a:lnTo>
                    <a:pt x="94" y="77"/>
                  </a:lnTo>
                  <a:lnTo>
                    <a:pt x="101" y="83"/>
                  </a:lnTo>
                  <a:lnTo>
                    <a:pt x="107" y="89"/>
                  </a:lnTo>
                  <a:lnTo>
                    <a:pt x="113" y="101"/>
                  </a:lnTo>
                  <a:lnTo>
                    <a:pt x="120" y="101"/>
                  </a:lnTo>
                  <a:lnTo>
                    <a:pt x="132" y="113"/>
                  </a:lnTo>
                  <a:lnTo>
                    <a:pt x="139" y="119"/>
                  </a:lnTo>
                  <a:lnTo>
                    <a:pt x="164" y="142"/>
                  </a:lnTo>
                  <a:lnTo>
                    <a:pt x="170" y="148"/>
                  </a:lnTo>
                  <a:lnTo>
                    <a:pt x="170" y="154"/>
                  </a:lnTo>
                  <a:lnTo>
                    <a:pt x="177" y="160"/>
                  </a:lnTo>
                  <a:lnTo>
                    <a:pt x="182" y="184"/>
                  </a:lnTo>
                  <a:lnTo>
                    <a:pt x="182" y="196"/>
                  </a:lnTo>
                  <a:lnTo>
                    <a:pt x="182" y="208"/>
                  </a:lnTo>
                  <a:lnTo>
                    <a:pt x="182" y="231"/>
                  </a:lnTo>
                  <a:lnTo>
                    <a:pt x="182" y="243"/>
                  </a:lnTo>
                  <a:lnTo>
                    <a:pt x="182" y="255"/>
                  </a:lnTo>
                  <a:lnTo>
                    <a:pt x="188" y="267"/>
                  </a:lnTo>
                  <a:lnTo>
                    <a:pt x="188" y="273"/>
                  </a:lnTo>
                  <a:lnTo>
                    <a:pt x="201" y="285"/>
                  </a:lnTo>
                  <a:lnTo>
                    <a:pt x="207" y="291"/>
                  </a:lnTo>
                  <a:lnTo>
                    <a:pt x="233" y="279"/>
                  </a:lnTo>
                  <a:lnTo>
                    <a:pt x="252" y="273"/>
                  </a:lnTo>
                  <a:lnTo>
                    <a:pt x="265" y="267"/>
                  </a:lnTo>
                  <a:lnTo>
                    <a:pt x="284" y="261"/>
                  </a:lnTo>
                  <a:lnTo>
                    <a:pt x="296" y="261"/>
                  </a:lnTo>
                  <a:lnTo>
                    <a:pt x="308" y="255"/>
                  </a:lnTo>
                  <a:lnTo>
                    <a:pt x="333" y="255"/>
                  </a:lnTo>
                  <a:lnTo>
                    <a:pt x="359" y="249"/>
                  </a:lnTo>
                  <a:lnTo>
                    <a:pt x="409" y="249"/>
                  </a:lnTo>
                  <a:lnTo>
                    <a:pt x="440" y="249"/>
                  </a:lnTo>
                  <a:lnTo>
                    <a:pt x="453" y="255"/>
                  </a:lnTo>
                  <a:lnTo>
                    <a:pt x="465" y="267"/>
                  </a:lnTo>
                  <a:lnTo>
                    <a:pt x="478" y="273"/>
                  </a:lnTo>
                  <a:lnTo>
                    <a:pt x="497" y="285"/>
                  </a:lnTo>
                  <a:lnTo>
                    <a:pt x="510" y="296"/>
                  </a:lnTo>
                  <a:lnTo>
                    <a:pt x="523" y="314"/>
                  </a:lnTo>
                  <a:lnTo>
                    <a:pt x="534" y="326"/>
                  </a:lnTo>
                  <a:lnTo>
                    <a:pt x="541" y="338"/>
                  </a:lnTo>
                  <a:lnTo>
                    <a:pt x="541" y="344"/>
                  </a:lnTo>
                  <a:lnTo>
                    <a:pt x="541" y="350"/>
                  </a:lnTo>
                  <a:lnTo>
                    <a:pt x="541" y="362"/>
                  </a:lnTo>
                  <a:lnTo>
                    <a:pt x="541" y="368"/>
                  </a:lnTo>
                  <a:lnTo>
                    <a:pt x="541" y="374"/>
                  </a:lnTo>
                  <a:lnTo>
                    <a:pt x="547" y="379"/>
                  </a:lnTo>
                  <a:lnTo>
                    <a:pt x="566" y="379"/>
                  </a:lnTo>
                  <a:lnTo>
                    <a:pt x="579" y="374"/>
                  </a:lnTo>
                  <a:lnTo>
                    <a:pt x="591" y="374"/>
                  </a:lnTo>
                  <a:lnTo>
                    <a:pt x="610" y="374"/>
                  </a:lnTo>
                  <a:lnTo>
                    <a:pt x="623" y="379"/>
                  </a:lnTo>
                  <a:lnTo>
                    <a:pt x="636" y="385"/>
                  </a:lnTo>
                  <a:lnTo>
                    <a:pt x="654" y="385"/>
                  </a:lnTo>
                  <a:lnTo>
                    <a:pt x="660" y="391"/>
                  </a:lnTo>
                  <a:lnTo>
                    <a:pt x="666" y="410"/>
                  </a:lnTo>
                  <a:lnTo>
                    <a:pt x="673" y="422"/>
                  </a:lnTo>
                  <a:lnTo>
                    <a:pt x="685" y="452"/>
                  </a:lnTo>
                  <a:lnTo>
                    <a:pt x="692" y="475"/>
                  </a:lnTo>
                  <a:lnTo>
                    <a:pt x="698" y="487"/>
                  </a:lnTo>
                  <a:lnTo>
                    <a:pt x="711" y="505"/>
                  </a:lnTo>
                  <a:lnTo>
                    <a:pt x="711" y="487"/>
                  </a:lnTo>
                  <a:lnTo>
                    <a:pt x="711" y="475"/>
                  </a:lnTo>
                  <a:lnTo>
                    <a:pt x="711" y="458"/>
                  </a:lnTo>
                  <a:lnTo>
                    <a:pt x="704" y="440"/>
                  </a:lnTo>
                  <a:lnTo>
                    <a:pt x="698" y="422"/>
                  </a:lnTo>
                  <a:lnTo>
                    <a:pt x="692" y="410"/>
                  </a:lnTo>
                  <a:lnTo>
                    <a:pt x="679" y="391"/>
                  </a:lnTo>
                  <a:lnTo>
                    <a:pt x="666" y="374"/>
                  </a:lnTo>
                  <a:lnTo>
                    <a:pt x="666" y="368"/>
                  </a:lnTo>
                  <a:lnTo>
                    <a:pt x="660" y="362"/>
                  </a:lnTo>
                  <a:lnTo>
                    <a:pt x="660" y="350"/>
                  </a:lnTo>
                  <a:lnTo>
                    <a:pt x="660" y="332"/>
                  </a:lnTo>
                  <a:lnTo>
                    <a:pt x="660" y="326"/>
                  </a:lnTo>
                  <a:lnTo>
                    <a:pt x="660" y="320"/>
                  </a:lnTo>
                  <a:lnTo>
                    <a:pt x="654" y="320"/>
                  </a:lnTo>
                  <a:lnTo>
                    <a:pt x="648" y="320"/>
                  </a:lnTo>
                  <a:lnTo>
                    <a:pt x="648" y="326"/>
                  </a:lnTo>
                  <a:lnTo>
                    <a:pt x="642" y="338"/>
                  </a:lnTo>
                  <a:lnTo>
                    <a:pt x="642" y="344"/>
                  </a:lnTo>
                  <a:lnTo>
                    <a:pt x="648" y="350"/>
                  </a:lnTo>
                  <a:lnTo>
                    <a:pt x="648" y="356"/>
                  </a:lnTo>
                  <a:lnTo>
                    <a:pt x="636" y="362"/>
                  </a:lnTo>
                  <a:lnTo>
                    <a:pt x="629" y="362"/>
                  </a:lnTo>
                  <a:lnTo>
                    <a:pt x="610" y="356"/>
                  </a:lnTo>
                  <a:lnTo>
                    <a:pt x="591" y="356"/>
                  </a:lnTo>
                  <a:lnTo>
                    <a:pt x="585" y="356"/>
                  </a:lnTo>
                  <a:lnTo>
                    <a:pt x="572" y="356"/>
                  </a:lnTo>
                  <a:lnTo>
                    <a:pt x="566" y="344"/>
                  </a:lnTo>
                  <a:lnTo>
                    <a:pt x="560" y="338"/>
                  </a:lnTo>
                  <a:lnTo>
                    <a:pt x="560" y="326"/>
                  </a:lnTo>
                  <a:lnTo>
                    <a:pt x="560" y="320"/>
                  </a:lnTo>
                  <a:lnTo>
                    <a:pt x="553" y="314"/>
                  </a:lnTo>
                  <a:lnTo>
                    <a:pt x="547" y="308"/>
                  </a:lnTo>
                  <a:lnTo>
                    <a:pt x="534" y="296"/>
                  </a:lnTo>
                  <a:lnTo>
                    <a:pt x="523" y="291"/>
                  </a:lnTo>
                  <a:lnTo>
                    <a:pt x="516" y="279"/>
                  </a:lnTo>
                  <a:lnTo>
                    <a:pt x="504" y="267"/>
                  </a:lnTo>
                  <a:lnTo>
                    <a:pt x="497" y="249"/>
                  </a:lnTo>
                  <a:lnTo>
                    <a:pt x="497" y="243"/>
                  </a:lnTo>
                  <a:lnTo>
                    <a:pt x="497" y="237"/>
                  </a:lnTo>
                  <a:lnTo>
                    <a:pt x="497" y="231"/>
                  </a:lnTo>
                  <a:lnTo>
                    <a:pt x="497" y="219"/>
                  </a:lnTo>
                  <a:lnTo>
                    <a:pt x="497" y="213"/>
                  </a:lnTo>
                  <a:lnTo>
                    <a:pt x="491" y="208"/>
                  </a:lnTo>
                  <a:lnTo>
                    <a:pt x="491" y="202"/>
                  </a:lnTo>
                  <a:lnTo>
                    <a:pt x="484" y="202"/>
                  </a:lnTo>
                  <a:lnTo>
                    <a:pt x="472" y="196"/>
                  </a:lnTo>
                  <a:lnTo>
                    <a:pt x="465" y="202"/>
                  </a:lnTo>
                  <a:lnTo>
                    <a:pt x="465" y="208"/>
                  </a:lnTo>
                  <a:lnTo>
                    <a:pt x="465" y="213"/>
                  </a:lnTo>
                  <a:lnTo>
                    <a:pt x="465" y="219"/>
                  </a:lnTo>
                  <a:lnTo>
                    <a:pt x="465" y="225"/>
                  </a:lnTo>
                  <a:lnTo>
                    <a:pt x="465" y="231"/>
                  </a:lnTo>
                  <a:lnTo>
                    <a:pt x="459" y="231"/>
                  </a:lnTo>
                  <a:lnTo>
                    <a:pt x="453" y="237"/>
                  </a:lnTo>
                  <a:lnTo>
                    <a:pt x="446" y="237"/>
                  </a:lnTo>
                  <a:lnTo>
                    <a:pt x="434" y="237"/>
                  </a:lnTo>
                  <a:lnTo>
                    <a:pt x="427" y="231"/>
                  </a:lnTo>
                  <a:lnTo>
                    <a:pt x="409" y="231"/>
                  </a:lnTo>
                  <a:lnTo>
                    <a:pt x="403" y="231"/>
                  </a:lnTo>
                  <a:lnTo>
                    <a:pt x="397" y="231"/>
                  </a:lnTo>
                  <a:lnTo>
                    <a:pt x="390" y="231"/>
                  </a:lnTo>
                  <a:lnTo>
                    <a:pt x="384" y="231"/>
                  </a:lnTo>
                  <a:lnTo>
                    <a:pt x="378" y="231"/>
                  </a:lnTo>
                  <a:lnTo>
                    <a:pt x="371" y="231"/>
                  </a:lnTo>
                  <a:lnTo>
                    <a:pt x="365" y="231"/>
                  </a:lnTo>
                  <a:lnTo>
                    <a:pt x="359" y="231"/>
                  </a:lnTo>
                  <a:lnTo>
                    <a:pt x="352" y="231"/>
                  </a:lnTo>
                  <a:lnTo>
                    <a:pt x="346" y="237"/>
                  </a:lnTo>
                  <a:lnTo>
                    <a:pt x="340" y="237"/>
                  </a:lnTo>
                  <a:lnTo>
                    <a:pt x="327" y="237"/>
                  </a:lnTo>
                  <a:lnTo>
                    <a:pt x="321" y="237"/>
                  </a:lnTo>
                  <a:lnTo>
                    <a:pt x="308" y="243"/>
                  </a:lnTo>
                  <a:lnTo>
                    <a:pt x="302" y="249"/>
                  </a:lnTo>
                  <a:lnTo>
                    <a:pt x="296" y="243"/>
                  </a:lnTo>
                  <a:lnTo>
                    <a:pt x="290" y="243"/>
                  </a:lnTo>
                  <a:lnTo>
                    <a:pt x="284" y="249"/>
                  </a:lnTo>
                  <a:lnTo>
                    <a:pt x="271" y="255"/>
                  </a:lnTo>
                  <a:lnTo>
                    <a:pt x="252" y="261"/>
                  </a:lnTo>
                  <a:lnTo>
                    <a:pt x="239" y="261"/>
                  </a:lnTo>
                  <a:lnTo>
                    <a:pt x="233" y="261"/>
                  </a:lnTo>
                  <a:lnTo>
                    <a:pt x="226" y="261"/>
                  </a:lnTo>
                  <a:lnTo>
                    <a:pt x="220" y="261"/>
                  </a:lnTo>
                  <a:lnTo>
                    <a:pt x="214" y="255"/>
                  </a:lnTo>
                  <a:lnTo>
                    <a:pt x="214" y="249"/>
                  </a:lnTo>
                  <a:lnTo>
                    <a:pt x="207" y="237"/>
                  </a:lnTo>
                  <a:lnTo>
                    <a:pt x="214" y="213"/>
                  </a:lnTo>
                  <a:lnTo>
                    <a:pt x="207" y="190"/>
                  </a:lnTo>
                  <a:lnTo>
                    <a:pt x="201" y="172"/>
                  </a:lnTo>
                  <a:lnTo>
                    <a:pt x="188" y="148"/>
                  </a:lnTo>
                  <a:lnTo>
                    <a:pt x="177" y="130"/>
                  </a:lnTo>
                  <a:lnTo>
                    <a:pt x="164" y="113"/>
                  </a:lnTo>
                  <a:lnTo>
                    <a:pt x="145" y="95"/>
                  </a:lnTo>
                  <a:lnTo>
                    <a:pt x="126" y="83"/>
                  </a:lnTo>
                  <a:lnTo>
                    <a:pt x="107" y="65"/>
                  </a:lnTo>
                  <a:lnTo>
                    <a:pt x="88" y="0"/>
                  </a:lnTo>
                  <a:lnTo>
                    <a:pt x="82" y="6"/>
                  </a:lnTo>
                  <a:lnTo>
                    <a:pt x="75" y="12"/>
                  </a:lnTo>
                  <a:lnTo>
                    <a:pt x="69" y="24"/>
                  </a:lnTo>
                  <a:lnTo>
                    <a:pt x="69" y="30"/>
                  </a:lnTo>
                  <a:lnTo>
                    <a:pt x="63" y="36"/>
                  </a:lnTo>
                  <a:lnTo>
                    <a:pt x="57" y="36"/>
                  </a:lnTo>
                  <a:lnTo>
                    <a:pt x="51" y="36"/>
                  </a:lnTo>
                  <a:lnTo>
                    <a:pt x="45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8" y="24"/>
                  </a:lnTo>
                  <a:lnTo>
                    <a:pt x="32" y="24"/>
                  </a:lnTo>
                  <a:lnTo>
                    <a:pt x="19" y="30"/>
                  </a:lnTo>
                  <a:lnTo>
                    <a:pt x="13" y="30"/>
                  </a:lnTo>
                  <a:lnTo>
                    <a:pt x="7" y="2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70">
              <a:extLst>
                <a:ext uri="{FF2B5EF4-FFF2-40B4-BE49-F238E27FC236}">
                  <a16:creationId xmlns:a16="http://schemas.microsoft.com/office/drawing/2014/main" id="{C4164ED6-6D4C-EC44-A908-D75179151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" y="1147"/>
              <a:ext cx="120" cy="217"/>
            </a:xfrm>
            <a:custGeom>
              <a:avLst/>
              <a:gdLst>
                <a:gd name="T0" fmla="*/ 12 w 103"/>
                <a:gd name="T1" fmla="*/ 510 h 163"/>
                <a:gd name="T2" fmla="*/ 12 w 103"/>
                <a:gd name="T3" fmla="*/ 510 h 163"/>
                <a:gd name="T4" fmla="*/ 22 w 103"/>
                <a:gd name="T5" fmla="*/ 510 h 163"/>
                <a:gd name="T6" fmla="*/ 22 w 103"/>
                <a:gd name="T7" fmla="*/ 491 h 163"/>
                <a:gd name="T8" fmla="*/ 33 w 103"/>
                <a:gd name="T9" fmla="*/ 491 h 163"/>
                <a:gd name="T10" fmla="*/ 33 w 103"/>
                <a:gd name="T11" fmla="*/ 471 h 163"/>
                <a:gd name="T12" fmla="*/ 33 w 103"/>
                <a:gd name="T13" fmla="*/ 455 h 163"/>
                <a:gd name="T14" fmla="*/ 33 w 103"/>
                <a:gd name="T15" fmla="*/ 418 h 163"/>
                <a:gd name="T16" fmla="*/ 33 w 103"/>
                <a:gd name="T17" fmla="*/ 399 h 163"/>
                <a:gd name="T18" fmla="*/ 47 w 103"/>
                <a:gd name="T19" fmla="*/ 399 h 163"/>
                <a:gd name="T20" fmla="*/ 56 w 103"/>
                <a:gd name="T21" fmla="*/ 399 h 163"/>
                <a:gd name="T22" fmla="*/ 68 w 103"/>
                <a:gd name="T23" fmla="*/ 383 h 163"/>
                <a:gd name="T24" fmla="*/ 79 w 103"/>
                <a:gd name="T25" fmla="*/ 383 h 163"/>
                <a:gd name="T26" fmla="*/ 79 w 103"/>
                <a:gd name="T27" fmla="*/ 363 h 163"/>
                <a:gd name="T28" fmla="*/ 89 w 103"/>
                <a:gd name="T29" fmla="*/ 343 h 163"/>
                <a:gd name="T30" fmla="*/ 89 w 103"/>
                <a:gd name="T31" fmla="*/ 326 h 163"/>
                <a:gd name="T32" fmla="*/ 89 w 103"/>
                <a:gd name="T33" fmla="*/ 293 h 163"/>
                <a:gd name="T34" fmla="*/ 101 w 103"/>
                <a:gd name="T35" fmla="*/ 256 h 163"/>
                <a:gd name="T36" fmla="*/ 101 w 103"/>
                <a:gd name="T37" fmla="*/ 236 h 163"/>
                <a:gd name="T38" fmla="*/ 112 w 103"/>
                <a:gd name="T39" fmla="*/ 216 h 163"/>
                <a:gd name="T40" fmla="*/ 122 w 103"/>
                <a:gd name="T41" fmla="*/ 216 h 163"/>
                <a:gd name="T42" fmla="*/ 143 w 103"/>
                <a:gd name="T43" fmla="*/ 216 h 163"/>
                <a:gd name="T44" fmla="*/ 155 w 103"/>
                <a:gd name="T45" fmla="*/ 236 h 163"/>
                <a:gd name="T46" fmla="*/ 155 w 103"/>
                <a:gd name="T47" fmla="*/ 216 h 163"/>
                <a:gd name="T48" fmla="*/ 167 w 103"/>
                <a:gd name="T49" fmla="*/ 200 h 163"/>
                <a:gd name="T50" fmla="*/ 176 w 103"/>
                <a:gd name="T51" fmla="*/ 182 h 163"/>
                <a:gd name="T52" fmla="*/ 189 w 103"/>
                <a:gd name="T53" fmla="*/ 182 h 163"/>
                <a:gd name="T54" fmla="*/ 189 w 103"/>
                <a:gd name="T55" fmla="*/ 162 h 163"/>
                <a:gd name="T56" fmla="*/ 189 w 103"/>
                <a:gd name="T57" fmla="*/ 144 h 163"/>
                <a:gd name="T58" fmla="*/ 143 w 103"/>
                <a:gd name="T59" fmla="*/ 144 h 163"/>
                <a:gd name="T60" fmla="*/ 122 w 103"/>
                <a:gd name="T61" fmla="*/ 129 h 163"/>
                <a:gd name="T62" fmla="*/ 89 w 103"/>
                <a:gd name="T63" fmla="*/ 129 h 163"/>
                <a:gd name="T64" fmla="*/ 79 w 103"/>
                <a:gd name="T65" fmla="*/ 112 h 163"/>
                <a:gd name="T66" fmla="*/ 68 w 103"/>
                <a:gd name="T67" fmla="*/ 92 h 163"/>
                <a:gd name="T68" fmla="*/ 56 w 103"/>
                <a:gd name="T69" fmla="*/ 92 h 163"/>
                <a:gd name="T70" fmla="*/ 47 w 103"/>
                <a:gd name="T71" fmla="*/ 73 h 163"/>
                <a:gd name="T72" fmla="*/ 47 w 103"/>
                <a:gd name="T73" fmla="*/ 55 h 163"/>
                <a:gd name="T74" fmla="*/ 33 w 103"/>
                <a:gd name="T75" fmla="*/ 20 h 163"/>
                <a:gd name="T76" fmla="*/ 33 w 103"/>
                <a:gd name="T77" fmla="*/ 0 h 163"/>
                <a:gd name="T78" fmla="*/ 22 w 103"/>
                <a:gd name="T79" fmla="*/ 20 h 163"/>
                <a:gd name="T80" fmla="*/ 22 w 103"/>
                <a:gd name="T81" fmla="*/ 37 h 163"/>
                <a:gd name="T82" fmla="*/ 12 w 103"/>
                <a:gd name="T83" fmla="*/ 73 h 163"/>
                <a:gd name="T84" fmla="*/ 12 w 103"/>
                <a:gd name="T85" fmla="*/ 112 h 163"/>
                <a:gd name="T86" fmla="*/ 33 w 103"/>
                <a:gd name="T87" fmla="*/ 129 h 163"/>
                <a:gd name="T88" fmla="*/ 56 w 103"/>
                <a:gd name="T89" fmla="*/ 144 h 163"/>
                <a:gd name="T90" fmla="*/ 68 w 103"/>
                <a:gd name="T91" fmla="*/ 162 h 163"/>
                <a:gd name="T92" fmla="*/ 68 w 103"/>
                <a:gd name="T93" fmla="*/ 182 h 163"/>
                <a:gd name="T94" fmla="*/ 68 w 103"/>
                <a:gd name="T95" fmla="*/ 200 h 163"/>
                <a:gd name="T96" fmla="*/ 68 w 103"/>
                <a:gd name="T97" fmla="*/ 236 h 163"/>
                <a:gd name="T98" fmla="*/ 56 w 103"/>
                <a:gd name="T99" fmla="*/ 256 h 163"/>
                <a:gd name="T100" fmla="*/ 47 w 103"/>
                <a:gd name="T101" fmla="*/ 293 h 163"/>
                <a:gd name="T102" fmla="*/ 22 w 103"/>
                <a:gd name="T103" fmla="*/ 343 h 163"/>
                <a:gd name="T104" fmla="*/ 12 w 103"/>
                <a:gd name="T105" fmla="*/ 399 h 163"/>
                <a:gd name="T106" fmla="*/ 0 w 103"/>
                <a:gd name="T107" fmla="*/ 418 h 163"/>
                <a:gd name="T108" fmla="*/ 0 w 103"/>
                <a:gd name="T109" fmla="*/ 455 h 163"/>
                <a:gd name="T110" fmla="*/ 0 w 103"/>
                <a:gd name="T111" fmla="*/ 471 h 163"/>
                <a:gd name="T112" fmla="*/ 12 w 103"/>
                <a:gd name="T113" fmla="*/ 510 h 1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3"/>
                <a:gd name="T172" fmla="*/ 0 h 163"/>
                <a:gd name="T173" fmla="*/ 103 w 103"/>
                <a:gd name="T174" fmla="*/ 163 h 1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3" h="163">
                  <a:moveTo>
                    <a:pt x="7" y="162"/>
                  </a:moveTo>
                  <a:lnTo>
                    <a:pt x="7" y="162"/>
                  </a:lnTo>
                  <a:lnTo>
                    <a:pt x="12" y="162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50"/>
                  </a:lnTo>
                  <a:lnTo>
                    <a:pt x="18" y="145"/>
                  </a:lnTo>
                  <a:lnTo>
                    <a:pt x="18" y="133"/>
                  </a:lnTo>
                  <a:lnTo>
                    <a:pt x="18" y="127"/>
                  </a:lnTo>
                  <a:lnTo>
                    <a:pt x="25" y="127"/>
                  </a:lnTo>
                  <a:lnTo>
                    <a:pt x="30" y="127"/>
                  </a:lnTo>
                  <a:lnTo>
                    <a:pt x="37" y="122"/>
                  </a:lnTo>
                  <a:lnTo>
                    <a:pt x="43" y="122"/>
                  </a:lnTo>
                  <a:lnTo>
                    <a:pt x="43" y="116"/>
                  </a:lnTo>
                  <a:lnTo>
                    <a:pt x="48" y="110"/>
                  </a:lnTo>
                  <a:lnTo>
                    <a:pt x="48" y="104"/>
                  </a:lnTo>
                  <a:lnTo>
                    <a:pt x="48" y="93"/>
                  </a:lnTo>
                  <a:lnTo>
                    <a:pt x="55" y="81"/>
                  </a:lnTo>
                  <a:lnTo>
                    <a:pt x="55" y="75"/>
                  </a:lnTo>
                  <a:lnTo>
                    <a:pt x="60" y="69"/>
                  </a:lnTo>
                  <a:lnTo>
                    <a:pt x="66" y="69"/>
                  </a:lnTo>
                  <a:lnTo>
                    <a:pt x="78" y="69"/>
                  </a:lnTo>
                  <a:lnTo>
                    <a:pt x="84" y="75"/>
                  </a:lnTo>
                  <a:lnTo>
                    <a:pt x="84" y="69"/>
                  </a:lnTo>
                  <a:lnTo>
                    <a:pt x="91" y="64"/>
                  </a:lnTo>
                  <a:lnTo>
                    <a:pt x="96" y="58"/>
                  </a:lnTo>
                  <a:lnTo>
                    <a:pt x="102" y="58"/>
                  </a:lnTo>
                  <a:lnTo>
                    <a:pt x="102" y="52"/>
                  </a:lnTo>
                  <a:lnTo>
                    <a:pt x="102" y="46"/>
                  </a:lnTo>
                  <a:lnTo>
                    <a:pt x="78" y="46"/>
                  </a:lnTo>
                  <a:lnTo>
                    <a:pt x="66" y="41"/>
                  </a:lnTo>
                  <a:lnTo>
                    <a:pt x="48" y="41"/>
                  </a:lnTo>
                  <a:lnTo>
                    <a:pt x="43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7" y="23"/>
                  </a:lnTo>
                  <a:lnTo>
                    <a:pt x="7" y="35"/>
                  </a:lnTo>
                  <a:lnTo>
                    <a:pt x="18" y="41"/>
                  </a:lnTo>
                  <a:lnTo>
                    <a:pt x="30" y="46"/>
                  </a:lnTo>
                  <a:lnTo>
                    <a:pt x="37" y="52"/>
                  </a:lnTo>
                  <a:lnTo>
                    <a:pt x="37" y="58"/>
                  </a:lnTo>
                  <a:lnTo>
                    <a:pt x="37" y="64"/>
                  </a:lnTo>
                  <a:lnTo>
                    <a:pt x="37" y="75"/>
                  </a:lnTo>
                  <a:lnTo>
                    <a:pt x="30" y="81"/>
                  </a:lnTo>
                  <a:lnTo>
                    <a:pt x="25" y="93"/>
                  </a:lnTo>
                  <a:lnTo>
                    <a:pt x="12" y="110"/>
                  </a:lnTo>
                  <a:lnTo>
                    <a:pt x="7" y="127"/>
                  </a:lnTo>
                  <a:lnTo>
                    <a:pt x="0" y="133"/>
                  </a:lnTo>
                  <a:lnTo>
                    <a:pt x="0" y="145"/>
                  </a:lnTo>
                  <a:lnTo>
                    <a:pt x="0" y="150"/>
                  </a:lnTo>
                  <a:lnTo>
                    <a:pt x="7" y="16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AD6A3BAB-1DD1-8841-83E4-F037095D5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1163"/>
              <a:ext cx="126" cy="169"/>
            </a:xfrm>
            <a:custGeom>
              <a:avLst/>
              <a:gdLst>
                <a:gd name="T0" fmla="*/ 52 w 110"/>
                <a:gd name="T1" fmla="*/ 250 h 127"/>
                <a:gd name="T2" fmla="*/ 44 w 110"/>
                <a:gd name="T3" fmla="*/ 269 h 127"/>
                <a:gd name="T4" fmla="*/ 33 w 110"/>
                <a:gd name="T5" fmla="*/ 287 h 127"/>
                <a:gd name="T6" fmla="*/ 21 w 110"/>
                <a:gd name="T7" fmla="*/ 322 h 127"/>
                <a:gd name="T8" fmla="*/ 21 w 110"/>
                <a:gd name="T9" fmla="*/ 361 h 127"/>
                <a:gd name="T10" fmla="*/ 21 w 110"/>
                <a:gd name="T11" fmla="*/ 377 h 127"/>
                <a:gd name="T12" fmla="*/ 21 w 110"/>
                <a:gd name="T13" fmla="*/ 397 h 127"/>
                <a:gd name="T14" fmla="*/ 33 w 110"/>
                <a:gd name="T15" fmla="*/ 377 h 127"/>
                <a:gd name="T16" fmla="*/ 44 w 110"/>
                <a:gd name="T17" fmla="*/ 377 h 127"/>
                <a:gd name="T18" fmla="*/ 52 w 110"/>
                <a:gd name="T19" fmla="*/ 397 h 127"/>
                <a:gd name="T20" fmla="*/ 52 w 110"/>
                <a:gd name="T21" fmla="*/ 377 h 127"/>
                <a:gd name="T22" fmla="*/ 52 w 110"/>
                <a:gd name="T23" fmla="*/ 361 h 127"/>
                <a:gd name="T24" fmla="*/ 52 w 110"/>
                <a:gd name="T25" fmla="*/ 342 h 127"/>
                <a:gd name="T26" fmla="*/ 63 w 110"/>
                <a:gd name="T27" fmla="*/ 322 h 127"/>
                <a:gd name="T28" fmla="*/ 73 w 110"/>
                <a:gd name="T29" fmla="*/ 287 h 127"/>
                <a:gd name="T30" fmla="*/ 82 w 110"/>
                <a:gd name="T31" fmla="*/ 269 h 127"/>
                <a:gd name="T32" fmla="*/ 94 w 110"/>
                <a:gd name="T33" fmla="*/ 269 h 127"/>
                <a:gd name="T34" fmla="*/ 105 w 110"/>
                <a:gd name="T35" fmla="*/ 250 h 127"/>
                <a:gd name="T36" fmla="*/ 126 w 110"/>
                <a:gd name="T37" fmla="*/ 250 h 127"/>
                <a:gd name="T38" fmla="*/ 135 w 110"/>
                <a:gd name="T39" fmla="*/ 269 h 127"/>
                <a:gd name="T40" fmla="*/ 144 w 110"/>
                <a:gd name="T41" fmla="*/ 269 h 127"/>
                <a:gd name="T42" fmla="*/ 156 w 110"/>
                <a:gd name="T43" fmla="*/ 269 h 127"/>
                <a:gd name="T44" fmla="*/ 166 w 110"/>
                <a:gd name="T45" fmla="*/ 269 h 127"/>
                <a:gd name="T46" fmla="*/ 175 w 110"/>
                <a:gd name="T47" fmla="*/ 250 h 127"/>
                <a:gd name="T48" fmla="*/ 188 w 110"/>
                <a:gd name="T49" fmla="*/ 230 h 127"/>
                <a:gd name="T50" fmla="*/ 156 w 110"/>
                <a:gd name="T51" fmla="*/ 216 h 127"/>
                <a:gd name="T52" fmla="*/ 135 w 110"/>
                <a:gd name="T53" fmla="*/ 198 h 127"/>
                <a:gd name="T54" fmla="*/ 115 w 110"/>
                <a:gd name="T55" fmla="*/ 178 h 127"/>
                <a:gd name="T56" fmla="*/ 94 w 110"/>
                <a:gd name="T57" fmla="*/ 162 h 127"/>
                <a:gd name="T58" fmla="*/ 94 w 110"/>
                <a:gd name="T59" fmla="*/ 144 h 127"/>
                <a:gd name="T60" fmla="*/ 82 w 110"/>
                <a:gd name="T61" fmla="*/ 106 h 127"/>
                <a:gd name="T62" fmla="*/ 73 w 110"/>
                <a:gd name="T63" fmla="*/ 92 h 127"/>
                <a:gd name="T64" fmla="*/ 63 w 110"/>
                <a:gd name="T65" fmla="*/ 73 h 127"/>
                <a:gd name="T66" fmla="*/ 52 w 110"/>
                <a:gd name="T67" fmla="*/ 36 h 127"/>
                <a:gd name="T68" fmla="*/ 33 w 110"/>
                <a:gd name="T69" fmla="*/ 20 h 127"/>
                <a:gd name="T70" fmla="*/ 21 w 110"/>
                <a:gd name="T71" fmla="*/ 0 h 127"/>
                <a:gd name="T72" fmla="*/ 0 w 110"/>
                <a:gd name="T73" fmla="*/ 0 h 127"/>
                <a:gd name="T74" fmla="*/ 11 w 110"/>
                <a:gd name="T75" fmla="*/ 20 h 127"/>
                <a:gd name="T76" fmla="*/ 21 w 110"/>
                <a:gd name="T77" fmla="*/ 55 h 127"/>
                <a:gd name="T78" fmla="*/ 44 w 110"/>
                <a:gd name="T79" fmla="*/ 106 h 127"/>
                <a:gd name="T80" fmla="*/ 52 w 110"/>
                <a:gd name="T81" fmla="*/ 144 h 127"/>
                <a:gd name="T82" fmla="*/ 63 w 110"/>
                <a:gd name="T83" fmla="*/ 178 h 127"/>
                <a:gd name="T84" fmla="*/ 63 w 110"/>
                <a:gd name="T85" fmla="*/ 198 h 127"/>
                <a:gd name="T86" fmla="*/ 63 w 110"/>
                <a:gd name="T87" fmla="*/ 216 h 127"/>
                <a:gd name="T88" fmla="*/ 52 w 110"/>
                <a:gd name="T89" fmla="*/ 230 h 127"/>
                <a:gd name="T90" fmla="*/ 52 w 110"/>
                <a:gd name="T91" fmla="*/ 250 h 1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0"/>
                <a:gd name="T139" fmla="*/ 0 h 127"/>
                <a:gd name="T140" fmla="*/ 110 w 110"/>
                <a:gd name="T141" fmla="*/ 127 h 12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0" h="127">
                  <a:moveTo>
                    <a:pt x="30" y="80"/>
                  </a:moveTo>
                  <a:lnTo>
                    <a:pt x="25" y="86"/>
                  </a:lnTo>
                  <a:lnTo>
                    <a:pt x="19" y="92"/>
                  </a:lnTo>
                  <a:lnTo>
                    <a:pt x="12" y="103"/>
                  </a:lnTo>
                  <a:lnTo>
                    <a:pt x="12" y="115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9" y="120"/>
                  </a:lnTo>
                  <a:lnTo>
                    <a:pt x="25" y="120"/>
                  </a:lnTo>
                  <a:lnTo>
                    <a:pt x="30" y="126"/>
                  </a:lnTo>
                  <a:lnTo>
                    <a:pt x="30" y="120"/>
                  </a:lnTo>
                  <a:lnTo>
                    <a:pt x="30" y="115"/>
                  </a:lnTo>
                  <a:lnTo>
                    <a:pt x="30" y="109"/>
                  </a:lnTo>
                  <a:lnTo>
                    <a:pt x="37" y="103"/>
                  </a:lnTo>
                  <a:lnTo>
                    <a:pt x="43" y="92"/>
                  </a:lnTo>
                  <a:lnTo>
                    <a:pt x="48" y="86"/>
                  </a:lnTo>
                  <a:lnTo>
                    <a:pt x="55" y="86"/>
                  </a:lnTo>
                  <a:lnTo>
                    <a:pt x="61" y="80"/>
                  </a:lnTo>
                  <a:lnTo>
                    <a:pt x="73" y="80"/>
                  </a:lnTo>
                  <a:lnTo>
                    <a:pt x="79" y="86"/>
                  </a:lnTo>
                  <a:lnTo>
                    <a:pt x="84" y="86"/>
                  </a:lnTo>
                  <a:lnTo>
                    <a:pt x="91" y="86"/>
                  </a:lnTo>
                  <a:lnTo>
                    <a:pt x="97" y="86"/>
                  </a:lnTo>
                  <a:lnTo>
                    <a:pt x="102" y="80"/>
                  </a:lnTo>
                  <a:lnTo>
                    <a:pt x="109" y="74"/>
                  </a:lnTo>
                  <a:lnTo>
                    <a:pt x="91" y="69"/>
                  </a:lnTo>
                  <a:lnTo>
                    <a:pt x="79" y="63"/>
                  </a:lnTo>
                  <a:lnTo>
                    <a:pt x="66" y="57"/>
                  </a:lnTo>
                  <a:lnTo>
                    <a:pt x="55" y="52"/>
                  </a:lnTo>
                  <a:lnTo>
                    <a:pt x="55" y="46"/>
                  </a:lnTo>
                  <a:lnTo>
                    <a:pt x="48" y="34"/>
                  </a:lnTo>
                  <a:lnTo>
                    <a:pt x="43" y="29"/>
                  </a:lnTo>
                  <a:lnTo>
                    <a:pt x="37" y="23"/>
                  </a:lnTo>
                  <a:lnTo>
                    <a:pt x="30" y="11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7" y="6"/>
                  </a:lnTo>
                  <a:lnTo>
                    <a:pt x="12" y="17"/>
                  </a:lnTo>
                  <a:lnTo>
                    <a:pt x="25" y="34"/>
                  </a:lnTo>
                  <a:lnTo>
                    <a:pt x="30" y="46"/>
                  </a:lnTo>
                  <a:lnTo>
                    <a:pt x="37" y="57"/>
                  </a:lnTo>
                  <a:lnTo>
                    <a:pt x="37" y="63"/>
                  </a:lnTo>
                  <a:lnTo>
                    <a:pt x="37" y="69"/>
                  </a:lnTo>
                  <a:lnTo>
                    <a:pt x="30" y="74"/>
                  </a:lnTo>
                  <a:lnTo>
                    <a:pt x="30" y="8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A4F7EE35-0A97-F741-9D7A-96E8B4902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1171"/>
              <a:ext cx="245" cy="225"/>
            </a:xfrm>
            <a:custGeom>
              <a:avLst/>
              <a:gdLst>
                <a:gd name="T0" fmla="*/ 12 w 211"/>
                <a:gd name="T1" fmla="*/ 55 h 169"/>
                <a:gd name="T2" fmla="*/ 33 w 211"/>
                <a:gd name="T3" fmla="*/ 92 h 169"/>
                <a:gd name="T4" fmla="*/ 57 w 211"/>
                <a:gd name="T5" fmla="*/ 129 h 169"/>
                <a:gd name="T6" fmla="*/ 100 w 211"/>
                <a:gd name="T7" fmla="*/ 162 h 169"/>
                <a:gd name="T8" fmla="*/ 147 w 211"/>
                <a:gd name="T9" fmla="*/ 220 h 169"/>
                <a:gd name="T10" fmla="*/ 168 w 211"/>
                <a:gd name="T11" fmla="*/ 256 h 169"/>
                <a:gd name="T12" fmla="*/ 181 w 211"/>
                <a:gd name="T13" fmla="*/ 306 h 169"/>
                <a:gd name="T14" fmla="*/ 203 w 211"/>
                <a:gd name="T15" fmla="*/ 363 h 169"/>
                <a:gd name="T16" fmla="*/ 224 w 211"/>
                <a:gd name="T17" fmla="*/ 418 h 169"/>
                <a:gd name="T18" fmla="*/ 236 w 211"/>
                <a:gd name="T19" fmla="*/ 475 h 169"/>
                <a:gd name="T20" fmla="*/ 224 w 211"/>
                <a:gd name="T21" fmla="*/ 529 h 169"/>
                <a:gd name="T22" fmla="*/ 246 w 211"/>
                <a:gd name="T23" fmla="*/ 529 h 169"/>
                <a:gd name="T24" fmla="*/ 271 w 211"/>
                <a:gd name="T25" fmla="*/ 510 h 169"/>
                <a:gd name="T26" fmla="*/ 271 w 211"/>
                <a:gd name="T27" fmla="*/ 475 h 169"/>
                <a:gd name="T28" fmla="*/ 259 w 211"/>
                <a:gd name="T29" fmla="*/ 418 h 169"/>
                <a:gd name="T30" fmla="*/ 259 w 211"/>
                <a:gd name="T31" fmla="*/ 383 h 169"/>
                <a:gd name="T32" fmla="*/ 236 w 211"/>
                <a:gd name="T33" fmla="*/ 343 h 169"/>
                <a:gd name="T34" fmla="*/ 246 w 211"/>
                <a:gd name="T35" fmla="*/ 306 h 169"/>
                <a:gd name="T36" fmla="*/ 271 w 211"/>
                <a:gd name="T37" fmla="*/ 306 h 169"/>
                <a:gd name="T38" fmla="*/ 326 w 211"/>
                <a:gd name="T39" fmla="*/ 293 h 169"/>
                <a:gd name="T40" fmla="*/ 359 w 211"/>
                <a:gd name="T41" fmla="*/ 306 h 169"/>
                <a:gd name="T42" fmla="*/ 382 w 211"/>
                <a:gd name="T43" fmla="*/ 293 h 169"/>
                <a:gd name="T44" fmla="*/ 370 w 211"/>
                <a:gd name="T45" fmla="*/ 256 h 169"/>
                <a:gd name="T46" fmla="*/ 350 w 211"/>
                <a:gd name="T47" fmla="*/ 273 h 169"/>
                <a:gd name="T48" fmla="*/ 315 w 211"/>
                <a:gd name="T49" fmla="*/ 273 h 169"/>
                <a:gd name="T50" fmla="*/ 246 w 211"/>
                <a:gd name="T51" fmla="*/ 256 h 169"/>
                <a:gd name="T52" fmla="*/ 203 w 211"/>
                <a:gd name="T53" fmla="*/ 220 h 169"/>
                <a:gd name="T54" fmla="*/ 168 w 211"/>
                <a:gd name="T55" fmla="*/ 162 h 169"/>
                <a:gd name="T56" fmla="*/ 124 w 211"/>
                <a:gd name="T57" fmla="*/ 129 h 169"/>
                <a:gd name="T58" fmla="*/ 80 w 211"/>
                <a:gd name="T59" fmla="*/ 92 h 169"/>
                <a:gd name="T60" fmla="*/ 45 w 211"/>
                <a:gd name="T61" fmla="*/ 55 h 169"/>
                <a:gd name="T62" fmla="*/ 12 w 211"/>
                <a:gd name="T63" fmla="*/ 0 h 1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169"/>
                <a:gd name="T98" fmla="*/ 211 w 211"/>
                <a:gd name="T99" fmla="*/ 169 h 16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169">
                  <a:moveTo>
                    <a:pt x="0" y="12"/>
                  </a:moveTo>
                  <a:lnTo>
                    <a:pt x="7" y="17"/>
                  </a:lnTo>
                  <a:lnTo>
                    <a:pt x="13" y="23"/>
                  </a:lnTo>
                  <a:lnTo>
                    <a:pt x="18" y="29"/>
                  </a:lnTo>
                  <a:lnTo>
                    <a:pt x="25" y="35"/>
                  </a:lnTo>
                  <a:lnTo>
                    <a:pt x="31" y="41"/>
                  </a:lnTo>
                  <a:lnTo>
                    <a:pt x="44" y="46"/>
                  </a:lnTo>
                  <a:lnTo>
                    <a:pt x="55" y="52"/>
                  </a:lnTo>
                  <a:lnTo>
                    <a:pt x="68" y="58"/>
                  </a:lnTo>
                  <a:lnTo>
                    <a:pt x="81" y="70"/>
                  </a:lnTo>
                  <a:lnTo>
                    <a:pt x="87" y="75"/>
                  </a:lnTo>
                  <a:lnTo>
                    <a:pt x="93" y="81"/>
                  </a:lnTo>
                  <a:lnTo>
                    <a:pt x="93" y="93"/>
                  </a:lnTo>
                  <a:lnTo>
                    <a:pt x="99" y="98"/>
                  </a:lnTo>
                  <a:lnTo>
                    <a:pt x="99" y="104"/>
                  </a:lnTo>
                  <a:lnTo>
                    <a:pt x="112" y="116"/>
                  </a:lnTo>
                  <a:lnTo>
                    <a:pt x="118" y="122"/>
                  </a:lnTo>
                  <a:lnTo>
                    <a:pt x="123" y="133"/>
                  </a:lnTo>
                  <a:lnTo>
                    <a:pt x="130" y="145"/>
                  </a:lnTo>
                  <a:lnTo>
                    <a:pt x="130" y="151"/>
                  </a:lnTo>
                  <a:lnTo>
                    <a:pt x="130" y="156"/>
                  </a:lnTo>
                  <a:lnTo>
                    <a:pt x="123" y="168"/>
                  </a:lnTo>
                  <a:lnTo>
                    <a:pt x="130" y="168"/>
                  </a:lnTo>
                  <a:lnTo>
                    <a:pt x="136" y="168"/>
                  </a:lnTo>
                  <a:lnTo>
                    <a:pt x="142" y="162"/>
                  </a:lnTo>
                  <a:lnTo>
                    <a:pt x="149" y="162"/>
                  </a:lnTo>
                  <a:lnTo>
                    <a:pt x="149" y="156"/>
                  </a:lnTo>
                  <a:lnTo>
                    <a:pt x="149" y="151"/>
                  </a:lnTo>
                  <a:lnTo>
                    <a:pt x="149" y="145"/>
                  </a:lnTo>
                  <a:lnTo>
                    <a:pt x="142" y="133"/>
                  </a:lnTo>
                  <a:lnTo>
                    <a:pt x="142" y="127"/>
                  </a:lnTo>
                  <a:lnTo>
                    <a:pt x="142" y="122"/>
                  </a:lnTo>
                  <a:lnTo>
                    <a:pt x="136" y="116"/>
                  </a:lnTo>
                  <a:lnTo>
                    <a:pt x="130" y="110"/>
                  </a:lnTo>
                  <a:lnTo>
                    <a:pt x="130" y="104"/>
                  </a:lnTo>
                  <a:lnTo>
                    <a:pt x="136" y="98"/>
                  </a:lnTo>
                  <a:lnTo>
                    <a:pt x="142" y="98"/>
                  </a:lnTo>
                  <a:lnTo>
                    <a:pt x="149" y="98"/>
                  </a:lnTo>
                  <a:lnTo>
                    <a:pt x="155" y="93"/>
                  </a:lnTo>
                  <a:lnTo>
                    <a:pt x="179" y="93"/>
                  </a:lnTo>
                  <a:lnTo>
                    <a:pt x="192" y="98"/>
                  </a:lnTo>
                  <a:lnTo>
                    <a:pt x="197" y="98"/>
                  </a:lnTo>
                  <a:lnTo>
                    <a:pt x="204" y="98"/>
                  </a:lnTo>
                  <a:lnTo>
                    <a:pt x="210" y="93"/>
                  </a:lnTo>
                  <a:lnTo>
                    <a:pt x="210" y="87"/>
                  </a:lnTo>
                  <a:lnTo>
                    <a:pt x="204" y="81"/>
                  </a:lnTo>
                  <a:lnTo>
                    <a:pt x="197" y="81"/>
                  </a:lnTo>
                  <a:lnTo>
                    <a:pt x="192" y="87"/>
                  </a:lnTo>
                  <a:lnTo>
                    <a:pt x="179" y="87"/>
                  </a:lnTo>
                  <a:lnTo>
                    <a:pt x="173" y="87"/>
                  </a:lnTo>
                  <a:lnTo>
                    <a:pt x="160" y="87"/>
                  </a:lnTo>
                  <a:lnTo>
                    <a:pt x="136" y="81"/>
                  </a:lnTo>
                  <a:lnTo>
                    <a:pt x="118" y="75"/>
                  </a:lnTo>
                  <a:lnTo>
                    <a:pt x="112" y="70"/>
                  </a:lnTo>
                  <a:lnTo>
                    <a:pt x="105" y="58"/>
                  </a:lnTo>
                  <a:lnTo>
                    <a:pt x="93" y="52"/>
                  </a:lnTo>
                  <a:lnTo>
                    <a:pt x="81" y="46"/>
                  </a:lnTo>
                  <a:lnTo>
                    <a:pt x="68" y="41"/>
                  </a:lnTo>
                  <a:lnTo>
                    <a:pt x="55" y="35"/>
                  </a:lnTo>
                  <a:lnTo>
                    <a:pt x="44" y="29"/>
                  </a:lnTo>
                  <a:lnTo>
                    <a:pt x="31" y="23"/>
                  </a:lnTo>
                  <a:lnTo>
                    <a:pt x="25" y="17"/>
                  </a:lnTo>
                  <a:lnTo>
                    <a:pt x="13" y="6"/>
                  </a:lnTo>
                  <a:lnTo>
                    <a:pt x="7" y="0"/>
                  </a:lnTo>
                  <a:lnTo>
                    <a:pt x="0" y="1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C3213AEF-837B-A641-AED9-8155CF35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235"/>
              <a:ext cx="164" cy="698"/>
            </a:xfrm>
            <a:custGeom>
              <a:avLst/>
              <a:gdLst>
                <a:gd name="T0" fmla="*/ 90 w 141"/>
                <a:gd name="T1" fmla="*/ 880 h 524"/>
                <a:gd name="T2" fmla="*/ 100 w 141"/>
                <a:gd name="T3" fmla="*/ 898 h 524"/>
                <a:gd name="T4" fmla="*/ 109 w 141"/>
                <a:gd name="T5" fmla="*/ 918 h 524"/>
                <a:gd name="T6" fmla="*/ 123 w 141"/>
                <a:gd name="T7" fmla="*/ 955 h 524"/>
                <a:gd name="T8" fmla="*/ 134 w 141"/>
                <a:gd name="T9" fmla="*/ 1031 h 524"/>
                <a:gd name="T10" fmla="*/ 166 w 141"/>
                <a:gd name="T11" fmla="*/ 1163 h 524"/>
                <a:gd name="T12" fmla="*/ 177 w 141"/>
                <a:gd name="T13" fmla="*/ 1202 h 524"/>
                <a:gd name="T14" fmla="*/ 177 w 141"/>
                <a:gd name="T15" fmla="*/ 1233 h 524"/>
                <a:gd name="T16" fmla="*/ 200 w 141"/>
                <a:gd name="T17" fmla="*/ 1367 h 524"/>
                <a:gd name="T18" fmla="*/ 200 w 141"/>
                <a:gd name="T19" fmla="*/ 1423 h 524"/>
                <a:gd name="T20" fmla="*/ 134 w 141"/>
                <a:gd name="T21" fmla="*/ 1347 h 524"/>
                <a:gd name="T22" fmla="*/ 134 w 141"/>
                <a:gd name="T23" fmla="*/ 1385 h 524"/>
                <a:gd name="T24" fmla="*/ 144 w 141"/>
                <a:gd name="T25" fmla="*/ 1423 h 524"/>
                <a:gd name="T26" fmla="*/ 166 w 141"/>
                <a:gd name="T27" fmla="*/ 1460 h 524"/>
                <a:gd name="T28" fmla="*/ 166 w 141"/>
                <a:gd name="T29" fmla="*/ 1500 h 524"/>
                <a:gd name="T30" fmla="*/ 166 w 141"/>
                <a:gd name="T31" fmla="*/ 1646 h 524"/>
                <a:gd name="T32" fmla="*/ 200 w 141"/>
                <a:gd name="T33" fmla="*/ 1629 h 524"/>
                <a:gd name="T34" fmla="*/ 223 w 141"/>
                <a:gd name="T35" fmla="*/ 1572 h 524"/>
                <a:gd name="T36" fmla="*/ 243 w 141"/>
                <a:gd name="T37" fmla="*/ 1500 h 524"/>
                <a:gd name="T38" fmla="*/ 243 w 141"/>
                <a:gd name="T39" fmla="*/ 1460 h 524"/>
                <a:gd name="T40" fmla="*/ 243 w 141"/>
                <a:gd name="T41" fmla="*/ 1385 h 524"/>
                <a:gd name="T42" fmla="*/ 243 w 141"/>
                <a:gd name="T43" fmla="*/ 1329 h 524"/>
                <a:gd name="T44" fmla="*/ 223 w 141"/>
                <a:gd name="T45" fmla="*/ 1289 h 524"/>
                <a:gd name="T46" fmla="*/ 211 w 141"/>
                <a:gd name="T47" fmla="*/ 1202 h 524"/>
                <a:gd name="T48" fmla="*/ 200 w 141"/>
                <a:gd name="T49" fmla="*/ 1088 h 524"/>
                <a:gd name="T50" fmla="*/ 223 w 141"/>
                <a:gd name="T51" fmla="*/ 988 h 524"/>
                <a:gd name="T52" fmla="*/ 243 w 141"/>
                <a:gd name="T53" fmla="*/ 898 h 524"/>
                <a:gd name="T54" fmla="*/ 243 w 141"/>
                <a:gd name="T55" fmla="*/ 880 h 524"/>
                <a:gd name="T56" fmla="*/ 223 w 141"/>
                <a:gd name="T57" fmla="*/ 880 h 524"/>
                <a:gd name="T58" fmla="*/ 200 w 141"/>
                <a:gd name="T59" fmla="*/ 880 h 524"/>
                <a:gd name="T60" fmla="*/ 166 w 141"/>
                <a:gd name="T61" fmla="*/ 861 h 524"/>
                <a:gd name="T62" fmla="*/ 123 w 141"/>
                <a:gd name="T63" fmla="*/ 823 h 524"/>
                <a:gd name="T64" fmla="*/ 100 w 141"/>
                <a:gd name="T65" fmla="*/ 766 h 524"/>
                <a:gd name="T66" fmla="*/ 77 w 141"/>
                <a:gd name="T67" fmla="*/ 710 h 524"/>
                <a:gd name="T68" fmla="*/ 57 w 141"/>
                <a:gd name="T69" fmla="*/ 655 h 524"/>
                <a:gd name="T70" fmla="*/ 33 w 141"/>
                <a:gd name="T71" fmla="*/ 504 h 524"/>
                <a:gd name="T72" fmla="*/ 22 w 141"/>
                <a:gd name="T73" fmla="*/ 337 h 524"/>
                <a:gd name="T74" fmla="*/ 33 w 141"/>
                <a:gd name="T75" fmla="*/ 206 h 524"/>
                <a:gd name="T76" fmla="*/ 57 w 141"/>
                <a:gd name="T77" fmla="*/ 149 h 524"/>
                <a:gd name="T78" fmla="*/ 77 w 141"/>
                <a:gd name="T79" fmla="*/ 76 h 524"/>
                <a:gd name="T80" fmla="*/ 77 w 141"/>
                <a:gd name="T81" fmla="*/ 37 h 524"/>
                <a:gd name="T82" fmla="*/ 66 w 141"/>
                <a:gd name="T83" fmla="*/ 0 h 524"/>
                <a:gd name="T84" fmla="*/ 44 w 141"/>
                <a:gd name="T85" fmla="*/ 20 h 524"/>
                <a:gd name="T86" fmla="*/ 33 w 141"/>
                <a:gd name="T87" fmla="*/ 57 h 524"/>
                <a:gd name="T88" fmla="*/ 22 w 141"/>
                <a:gd name="T89" fmla="*/ 113 h 524"/>
                <a:gd name="T90" fmla="*/ 10 w 141"/>
                <a:gd name="T91" fmla="*/ 169 h 524"/>
                <a:gd name="T92" fmla="*/ 0 w 141"/>
                <a:gd name="T93" fmla="*/ 300 h 524"/>
                <a:gd name="T94" fmla="*/ 0 w 141"/>
                <a:gd name="T95" fmla="*/ 448 h 524"/>
                <a:gd name="T96" fmla="*/ 22 w 141"/>
                <a:gd name="T97" fmla="*/ 598 h 524"/>
                <a:gd name="T98" fmla="*/ 57 w 141"/>
                <a:gd name="T99" fmla="*/ 710 h 5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1"/>
                <a:gd name="T151" fmla="*/ 0 h 524"/>
                <a:gd name="T152" fmla="*/ 141 w 141"/>
                <a:gd name="T153" fmla="*/ 524 h 52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1" h="524">
                  <a:moveTo>
                    <a:pt x="31" y="225"/>
                  </a:moveTo>
                  <a:lnTo>
                    <a:pt x="49" y="279"/>
                  </a:lnTo>
                  <a:lnTo>
                    <a:pt x="49" y="285"/>
                  </a:lnTo>
                  <a:lnTo>
                    <a:pt x="55" y="285"/>
                  </a:lnTo>
                  <a:lnTo>
                    <a:pt x="55" y="291"/>
                  </a:lnTo>
                  <a:lnTo>
                    <a:pt x="60" y="291"/>
                  </a:lnTo>
                  <a:lnTo>
                    <a:pt x="60" y="297"/>
                  </a:lnTo>
                  <a:lnTo>
                    <a:pt x="67" y="303"/>
                  </a:lnTo>
                  <a:lnTo>
                    <a:pt x="67" y="314"/>
                  </a:lnTo>
                  <a:lnTo>
                    <a:pt x="73" y="327"/>
                  </a:lnTo>
                  <a:lnTo>
                    <a:pt x="85" y="357"/>
                  </a:lnTo>
                  <a:lnTo>
                    <a:pt x="91" y="369"/>
                  </a:lnTo>
                  <a:lnTo>
                    <a:pt x="91" y="375"/>
                  </a:lnTo>
                  <a:lnTo>
                    <a:pt x="97" y="381"/>
                  </a:lnTo>
                  <a:lnTo>
                    <a:pt x="97" y="387"/>
                  </a:lnTo>
                  <a:lnTo>
                    <a:pt x="97" y="392"/>
                  </a:lnTo>
                  <a:lnTo>
                    <a:pt x="104" y="410"/>
                  </a:lnTo>
                  <a:lnTo>
                    <a:pt x="109" y="434"/>
                  </a:lnTo>
                  <a:lnTo>
                    <a:pt x="109" y="440"/>
                  </a:lnTo>
                  <a:lnTo>
                    <a:pt x="109" y="452"/>
                  </a:lnTo>
                  <a:lnTo>
                    <a:pt x="79" y="428"/>
                  </a:lnTo>
                  <a:lnTo>
                    <a:pt x="73" y="428"/>
                  </a:lnTo>
                  <a:lnTo>
                    <a:pt x="73" y="434"/>
                  </a:lnTo>
                  <a:lnTo>
                    <a:pt x="73" y="440"/>
                  </a:lnTo>
                  <a:lnTo>
                    <a:pt x="73" y="446"/>
                  </a:lnTo>
                  <a:lnTo>
                    <a:pt x="79" y="452"/>
                  </a:lnTo>
                  <a:lnTo>
                    <a:pt x="85" y="458"/>
                  </a:lnTo>
                  <a:lnTo>
                    <a:pt x="91" y="464"/>
                  </a:lnTo>
                  <a:lnTo>
                    <a:pt x="91" y="470"/>
                  </a:lnTo>
                  <a:lnTo>
                    <a:pt x="91" y="476"/>
                  </a:lnTo>
                  <a:lnTo>
                    <a:pt x="85" y="476"/>
                  </a:lnTo>
                  <a:lnTo>
                    <a:pt x="91" y="523"/>
                  </a:lnTo>
                  <a:lnTo>
                    <a:pt x="97" y="523"/>
                  </a:lnTo>
                  <a:lnTo>
                    <a:pt x="109" y="517"/>
                  </a:lnTo>
                  <a:lnTo>
                    <a:pt x="115" y="505"/>
                  </a:lnTo>
                  <a:lnTo>
                    <a:pt x="122" y="499"/>
                  </a:lnTo>
                  <a:lnTo>
                    <a:pt x="128" y="487"/>
                  </a:lnTo>
                  <a:lnTo>
                    <a:pt x="133" y="476"/>
                  </a:lnTo>
                  <a:lnTo>
                    <a:pt x="133" y="470"/>
                  </a:lnTo>
                  <a:lnTo>
                    <a:pt x="133" y="464"/>
                  </a:lnTo>
                  <a:lnTo>
                    <a:pt x="133" y="452"/>
                  </a:lnTo>
                  <a:lnTo>
                    <a:pt x="133" y="440"/>
                  </a:lnTo>
                  <a:lnTo>
                    <a:pt x="133" y="434"/>
                  </a:lnTo>
                  <a:lnTo>
                    <a:pt x="133" y="422"/>
                  </a:lnTo>
                  <a:lnTo>
                    <a:pt x="128" y="416"/>
                  </a:lnTo>
                  <a:lnTo>
                    <a:pt x="122" y="410"/>
                  </a:lnTo>
                  <a:lnTo>
                    <a:pt x="115" y="392"/>
                  </a:lnTo>
                  <a:lnTo>
                    <a:pt x="115" y="381"/>
                  </a:lnTo>
                  <a:lnTo>
                    <a:pt x="109" y="363"/>
                  </a:lnTo>
                  <a:lnTo>
                    <a:pt x="109" y="345"/>
                  </a:lnTo>
                  <a:lnTo>
                    <a:pt x="115" y="333"/>
                  </a:lnTo>
                  <a:lnTo>
                    <a:pt x="122" y="314"/>
                  </a:lnTo>
                  <a:lnTo>
                    <a:pt x="128" y="297"/>
                  </a:lnTo>
                  <a:lnTo>
                    <a:pt x="133" y="285"/>
                  </a:lnTo>
                  <a:lnTo>
                    <a:pt x="140" y="279"/>
                  </a:lnTo>
                  <a:lnTo>
                    <a:pt x="133" y="279"/>
                  </a:lnTo>
                  <a:lnTo>
                    <a:pt x="128" y="273"/>
                  </a:lnTo>
                  <a:lnTo>
                    <a:pt x="122" y="279"/>
                  </a:lnTo>
                  <a:lnTo>
                    <a:pt x="115" y="279"/>
                  </a:lnTo>
                  <a:lnTo>
                    <a:pt x="109" y="279"/>
                  </a:lnTo>
                  <a:lnTo>
                    <a:pt x="97" y="279"/>
                  </a:lnTo>
                  <a:lnTo>
                    <a:pt x="91" y="273"/>
                  </a:lnTo>
                  <a:lnTo>
                    <a:pt x="79" y="267"/>
                  </a:lnTo>
                  <a:lnTo>
                    <a:pt x="67" y="261"/>
                  </a:lnTo>
                  <a:lnTo>
                    <a:pt x="60" y="249"/>
                  </a:lnTo>
                  <a:lnTo>
                    <a:pt x="55" y="243"/>
                  </a:lnTo>
                  <a:lnTo>
                    <a:pt x="49" y="237"/>
                  </a:lnTo>
                  <a:lnTo>
                    <a:pt x="42" y="225"/>
                  </a:lnTo>
                  <a:lnTo>
                    <a:pt x="36" y="219"/>
                  </a:lnTo>
                  <a:lnTo>
                    <a:pt x="31" y="208"/>
                  </a:lnTo>
                  <a:lnTo>
                    <a:pt x="24" y="184"/>
                  </a:lnTo>
                  <a:lnTo>
                    <a:pt x="18" y="160"/>
                  </a:lnTo>
                  <a:lnTo>
                    <a:pt x="12" y="131"/>
                  </a:lnTo>
                  <a:lnTo>
                    <a:pt x="12" y="107"/>
                  </a:lnTo>
                  <a:lnTo>
                    <a:pt x="18" y="83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31" y="47"/>
                  </a:lnTo>
                  <a:lnTo>
                    <a:pt x="36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6" y="53"/>
                  </a:lnTo>
                  <a:lnTo>
                    <a:pt x="0" y="77"/>
                  </a:lnTo>
                  <a:lnTo>
                    <a:pt x="0" y="95"/>
                  </a:lnTo>
                  <a:lnTo>
                    <a:pt x="0" y="119"/>
                  </a:lnTo>
                  <a:lnTo>
                    <a:pt x="0" y="142"/>
                  </a:lnTo>
                  <a:lnTo>
                    <a:pt x="6" y="166"/>
                  </a:lnTo>
                  <a:lnTo>
                    <a:pt x="12" y="190"/>
                  </a:lnTo>
                  <a:lnTo>
                    <a:pt x="24" y="208"/>
                  </a:lnTo>
                  <a:lnTo>
                    <a:pt x="31" y="225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9F1A5F94-3C65-5544-9F31-6875F6A0F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1235"/>
              <a:ext cx="82" cy="193"/>
            </a:xfrm>
            <a:custGeom>
              <a:avLst/>
              <a:gdLst>
                <a:gd name="T0" fmla="*/ 32 w 71"/>
                <a:gd name="T1" fmla="*/ 454 h 145"/>
                <a:gd name="T2" fmla="*/ 42 w 71"/>
                <a:gd name="T3" fmla="*/ 434 h 145"/>
                <a:gd name="T4" fmla="*/ 42 w 71"/>
                <a:gd name="T5" fmla="*/ 414 h 145"/>
                <a:gd name="T6" fmla="*/ 42 w 71"/>
                <a:gd name="T7" fmla="*/ 398 h 145"/>
                <a:gd name="T8" fmla="*/ 42 w 71"/>
                <a:gd name="T9" fmla="*/ 379 h 145"/>
                <a:gd name="T10" fmla="*/ 32 w 71"/>
                <a:gd name="T11" fmla="*/ 326 h 145"/>
                <a:gd name="T12" fmla="*/ 32 w 71"/>
                <a:gd name="T13" fmla="*/ 306 h 145"/>
                <a:gd name="T14" fmla="*/ 21 w 71"/>
                <a:gd name="T15" fmla="*/ 288 h 145"/>
                <a:gd name="T16" fmla="*/ 32 w 71"/>
                <a:gd name="T17" fmla="*/ 256 h 145"/>
                <a:gd name="T18" fmla="*/ 32 w 71"/>
                <a:gd name="T19" fmla="*/ 236 h 145"/>
                <a:gd name="T20" fmla="*/ 42 w 71"/>
                <a:gd name="T21" fmla="*/ 198 h 145"/>
                <a:gd name="T22" fmla="*/ 51 w 71"/>
                <a:gd name="T23" fmla="*/ 162 h 145"/>
                <a:gd name="T24" fmla="*/ 61 w 71"/>
                <a:gd name="T25" fmla="*/ 144 h 145"/>
                <a:gd name="T26" fmla="*/ 72 w 71"/>
                <a:gd name="T27" fmla="*/ 112 h 145"/>
                <a:gd name="T28" fmla="*/ 83 w 71"/>
                <a:gd name="T29" fmla="*/ 92 h 145"/>
                <a:gd name="T30" fmla="*/ 103 w 71"/>
                <a:gd name="T31" fmla="*/ 55 h 145"/>
                <a:gd name="T32" fmla="*/ 103 w 71"/>
                <a:gd name="T33" fmla="*/ 37 h 145"/>
                <a:gd name="T34" fmla="*/ 126 w 71"/>
                <a:gd name="T35" fmla="*/ 0 h 145"/>
                <a:gd name="T36" fmla="*/ 113 w 71"/>
                <a:gd name="T37" fmla="*/ 0 h 145"/>
                <a:gd name="T38" fmla="*/ 103 w 71"/>
                <a:gd name="T39" fmla="*/ 0 h 145"/>
                <a:gd name="T40" fmla="*/ 83 w 71"/>
                <a:gd name="T41" fmla="*/ 20 h 145"/>
                <a:gd name="T42" fmla="*/ 72 w 71"/>
                <a:gd name="T43" fmla="*/ 37 h 145"/>
                <a:gd name="T44" fmla="*/ 61 w 71"/>
                <a:gd name="T45" fmla="*/ 55 h 145"/>
                <a:gd name="T46" fmla="*/ 32 w 71"/>
                <a:gd name="T47" fmla="*/ 112 h 145"/>
                <a:gd name="T48" fmla="*/ 21 w 71"/>
                <a:gd name="T49" fmla="*/ 126 h 145"/>
                <a:gd name="T50" fmla="*/ 0 w 71"/>
                <a:gd name="T51" fmla="*/ 144 h 145"/>
                <a:gd name="T52" fmla="*/ 0 w 71"/>
                <a:gd name="T53" fmla="*/ 181 h 145"/>
                <a:gd name="T54" fmla="*/ 0 w 71"/>
                <a:gd name="T55" fmla="*/ 236 h 145"/>
                <a:gd name="T56" fmla="*/ 0 w 71"/>
                <a:gd name="T57" fmla="*/ 269 h 145"/>
                <a:gd name="T58" fmla="*/ 0 w 71"/>
                <a:gd name="T59" fmla="*/ 306 h 145"/>
                <a:gd name="T60" fmla="*/ 0 w 71"/>
                <a:gd name="T61" fmla="*/ 362 h 145"/>
                <a:gd name="T62" fmla="*/ 10 w 71"/>
                <a:gd name="T63" fmla="*/ 398 h 145"/>
                <a:gd name="T64" fmla="*/ 21 w 71"/>
                <a:gd name="T65" fmla="*/ 434 h 145"/>
                <a:gd name="T66" fmla="*/ 32 w 71"/>
                <a:gd name="T67" fmla="*/ 454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1"/>
                <a:gd name="T103" fmla="*/ 0 h 145"/>
                <a:gd name="T104" fmla="*/ 71 w 71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1" h="145">
                  <a:moveTo>
                    <a:pt x="18" y="144"/>
                  </a:moveTo>
                  <a:lnTo>
                    <a:pt x="23" y="138"/>
                  </a:lnTo>
                  <a:lnTo>
                    <a:pt x="23" y="132"/>
                  </a:lnTo>
                  <a:lnTo>
                    <a:pt x="23" y="127"/>
                  </a:lnTo>
                  <a:lnTo>
                    <a:pt x="23" y="121"/>
                  </a:lnTo>
                  <a:lnTo>
                    <a:pt x="18" y="104"/>
                  </a:lnTo>
                  <a:lnTo>
                    <a:pt x="18" y="98"/>
                  </a:lnTo>
                  <a:lnTo>
                    <a:pt x="12" y="92"/>
                  </a:lnTo>
                  <a:lnTo>
                    <a:pt x="18" y="81"/>
                  </a:lnTo>
                  <a:lnTo>
                    <a:pt x="18" y="75"/>
                  </a:lnTo>
                  <a:lnTo>
                    <a:pt x="23" y="63"/>
                  </a:lnTo>
                  <a:lnTo>
                    <a:pt x="29" y="52"/>
                  </a:lnTo>
                  <a:lnTo>
                    <a:pt x="35" y="46"/>
                  </a:lnTo>
                  <a:lnTo>
                    <a:pt x="41" y="35"/>
                  </a:lnTo>
                  <a:lnTo>
                    <a:pt x="47" y="29"/>
                  </a:lnTo>
                  <a:lnTo>
                    <a:pt x="58" y="17"/>
                  </a:lnTo>
                  <a:lnTo>
                    <a:pt x="58" y="12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7"/>
                  </a:lnTo>
                  <a:lnTo>
                    <a:pt x="18" y="35"/>
                  </a:lnTo>
                  <a:lnTo>
                    <a:pt x="12" y="40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75"/>
                  </a:lnTo>
                  <a:lnTo>
                    <a:pt x="0" y="86"/>
                  </a:lnTo>
                  <a:lnTo>
                    <a:pt x="0" y="98"/>
                  </a:lnTo>
                  <a:lnTo>
                    <a:pt x="0" y="115"/>
                  </a:lnTo>
                  <a:lnTo>
                    <a:pt x="6" y="127"/>
                  </a:lnTo>
                  <a:lnTo>
                    <a:pt x="12" y="138"/>
                  </a:lnTo>
                  <a:lnTo>
                    <a:pt x="18" y="14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78B92AFF-BAA7-5144-8187-6CE5540A1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" y="1347"/>
              <a:ext cx="177" cy="161"/>
            </a:xfrm>
            <a:custGeom>
              <a:avLst/>
              <a:gdLst>
                <a:gd name="T0" fmla="*/ 0 w 153"/>
                <a:gd name="T1" fmla="*/ 322 h 121"/>
                <a:gd name="T2" fmla="*/ 10 w 153"/>
                <a:gd name="T3" fmla="*/ 322 h 121"/>
                <a:gd name="T4" fmla="*/ 32 w 153"/>
                <a:gd name="T5" fmla="*/ 322 h 121"/>
                <a:gd name="T6" fmla="*/ 76 w 153"/>
                <a:gd name="T7" fmla="*/ 305 h 121"/>
                <a:gd name="T8" fmla="*/ 99 w 153"/>
                <a:gd name="T9" fmla="*/ 305 h 121"/>
                <a:gd name="T10" fmla="*/ 118 w 153"/>
                <a:gd name="T11" fmla="*/ 305 h 121"/>
                <a:gd name="T12" fmla="*/ 140 w 153"/>
                <a:gd name="T13" fmla="*/ 305 h 121"/>
                <a:gd name="T14" fmla="*/ 162 w 153"/>
                <a:gd name="T15" fmla="*/ 305 h 121"/>
                <a:gd name="T16" fmla="*/ 174 w 153"/>
                <a:gd name="T17" fmla="*/ 305 h 121"/>
                <a:gd name="T18" fmla="*/ 185 w 153"/>
                <a:gd name="T19" fmla="*/ 322 h 121"/>
                <a:gd name="T20" fmla="*/ 197 w 153"/>
                <a:gd name="T21" fmla="*/ 322 h 121"/>
                <a:gd name="T22" fmla="*/ 206 w 153"/>
                <a:gd name="T23" fmla="*/ 342 h 121"/>
                <a:gd name="T24" fmla="*/ 229 w 153"/>
                <a:gd name="T25" fmla="*/ 358 h 121"/>
                <a:gd name="T26" fmla="*/ 239 w 153"/>
                <a:gd name="T27" fmla="*/ 358 h 121"/>
                <a:gd name="T28" fmla="*/ 249 w 153"/>
                <a:gd name="T29" fmla="*/ 377 h 121"/>
                <a:gd name="T30" fmla="*/ 273 w 153"/>
                <a:gd name="T31" fmla="*/ 342 h 121"/>
                <a:gd name="T32" fmla="*/ 263 w 153"/>
                <a:gd name="T33" fmla="*/ 322 h 121"/>
                <a:gd name="T34" fmla="*/ 239 w 153"/>
                <a:gd name="T35" fmla="*/ 305 h 121"/>
                <a:gd name="T36" fmla="*/ 229 w 153"/>
                <a:gd name="T37" fmla="*/ 305 h 121"/>
                <a:gd name="T38" fmla="*/ 216 w 153"/>
                <a:gd name="T39" fmla="*/ 305 h 121"/>
                <a:gd name="T40" fmla="*/ 206 w 153"/>
                <a:gd name="T41" fmla="*/ 305 h 121"/>
                <a:gd name="T42" fmla="*/ 174 w 153"/>
                <a:gd name="T43" fmla="*/ 285 h 121"/>
                <a:gd name="T44" fmla="*/ 162 w 153"/>
                <a:gd name="T45" fmla="*/ 269 h 121"/>
                <a:gd name="T46" fmla="*/ 140 w 153"/>
                <a:gd name="T47" fmla="*/ 250 h 121"/>
                <a:gd name="T48" fmla="*/ 130 w 153"/>
                <a:gd name="T49" fmla="*/ 230 h 121"/>
                <a:gd name="T50" fmla="*/ 118 w 153"/>
                <a:gd name="T51" fmla="*/ 216 h 121"/>
                <a:gd name="T52" fmla="*/ 110 w 153"/>
                <a:gd name="T53" fmla="*/ 198 h 121"/>
                <a:gd name="T54" fmla="*/ 99 w 153"/>
                <a:gd name="T55" fmla="*/ 178 h 121"/>
                <a:gd name="T56" fmla="*/ 87 w 153"/>
                <a:gd name="T57" fmla="*/ 144 h 121"/>
                <a:gd name="T58" fmla="*/ 87 w 153"/>
                <a:gd name="T59" fmla="*/ 125 h 121"/>
                <a:gd name="T60" fmla="*/ 87 w 153"/>
                <a:gd name="T61" fmla="*/ 106 h 121"/>
                <a:gd name="T62" fmla="*/ 76 w 153"/>
                <a:gd name="T63" fmla="*/ 73 h 121"/>
                <a:gd name="T64" fmla="*/ 76 w 153"/>
                <a:gd name="T65" fmla="*/ 55 h 121"/>
                <a:gd name="T66" fmla="*/ 67 w 153"/>
                <a:gd name="T67" fmla="*/ 20 h 121"/>
                <a:gd name="T68" fmla="*/ 53 w 153"/>
                <a:gd name="T69" fmla="*/ 0 h 121"/>
                <a:gd name="T70" fmla="*/ 43 w 153"/>
                <a:gd name="T71" fmla="*/ 0 h 121"/>
                <a:gd name="T72" fmla="*/ 43 w 153"/>
                <a:gd name="T73" fmla="*/ 20 h 121"/>
                <a:gd name="T74" fmla="*/ 32 w 153"/>
                <a:gd name="T75" fmla="*/ 36 h 121"/>
                <a:gd name="T76" fmla="*/ 32 w 153"/>
                <a:gd name="T77" fmla="*/ 55 h 121"/>
                <a:gd name="T78" fmla="*/ 43 w 153"/>
                <a:gd name="T79" fmla="*/ 73 h 121"/>
                <a:gd name="T80" fmla="*/ 43 w 153"/>
                <a:gd name="T81" fmla="*/ 92 h 121"/>
                <a:gd name="T82" fmla="*/ 43 w 153"/>
                <a:gd name="T83" fmla="*/ 106 h 121"/>
                <a:gd name="T84" fmla="*/ 53 w 153"/>
                <a:gd name="T85" fmla="*/ 125 h 121"/>
                <a:gd name="T86" fmla="*/ 67 w 153"/>
                <a:gd name="T87" fmla="*/ 144 h 121"/>
                <a:gd name="T88" fmla="*/ 67 w 153"/>
                <a:gd name="T89" fmla="*/ 160 h 121"/>
                <a:gd name="T90" fmla="*/ 67 w 153"/>
                <a:gd name="T91" fmla="*/ 178 h 121"/>
                <a:gd name="T92" fmla="*/ 67 w 153"/>
                <a:gd name="T93" fmla="*/ 216 h 121"/>
                <a:gd name="T94" fmla="*/ 53 w 153"/>
                <a:gd name="T95" fmla="*/ 230 h 121"/>
                <a:gd name="T96" fmla="*/ 32 w 153"/>
                <a:gd name="T97" fmla="*/ 269 h 121"/>
                <a:gd name="T98" fmla="*/ 22 w 153"/>
                <a:gd name="T99" fmla="*/ 285 h 121"/>
                <a:gd name="T100" fmla="*/ 10 w 153"/>
                <a:gd name="T101" fmla="*/ 305 h 121"/>
                <a:gd name="T102" fmla="*/ 0 w 153"/>
                <a:gd name="T103" fmla="*/ 322 h 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121"/>
                <a:gd name="T158" fmla="*/ 153 w 153"/>
                <a:gd name="T159" fmla="*/ 121 h 12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121">
                  <a:moveTo>
                    <a:pt x="0" y="103"/>
                  </a:moveTo>
                  <a:lnTo>
                    <a:pt x="6" y="103"/>
                  </a:lnTo>
                  <a:lnTo>
                    <a:pt x="18" y="103"/>
                  </a:lnTo>
                  <a:lnTo>
                    <a:pt x="42" y="97"/>
                  </a:lnTo>
                  <a:lnTo>
                    <a:pt x="55" y="97"/>
                  </a:lnTo>
                  <a:lnTo>
                    <a:pt x="66" y="97"/>
                  </a:lnTo>
                  <a:lnTo>
                    <a:pt x="79" y="97"/>
                  </a:lnTo>
                  <a:lnTo>
                    <a:pt x="91" y="97"/>
                  </a:lnTo>
                  <a:lnTo>
                    <a:pt x="97" y="97"/>
                  </a:lnTo>
                  <a:lnTo>
                    <a:pt x="103" y="103"/>
                  </a:lnTo>
                  <a:lnTo>
                    <a:pt x="110" y="103"/>
                  </a:lnTo>
                  <a:lnTo>
                    <a:pt x="115" y="109"/>
                  </a:lnTo>
                  <a:lnTo>
                    <a:pt x="128" y="114"/>
                  </a:lnTo>
                  <a:lnTo>
                    <a:pt x="134" y="114"/>
                  </a:lnTo>
                  <a:lnTo>
                    <a:pt x="139" y="120"/>
                  </a:lnTo>
                  <a:lnTo>
                    <a:pt x="152" y="109"/>
                  </a:lnTo>
                  <a:lnTo>
                    <a:pt x="146" y="103"/>
                  </a:lnTo>
                  <a:lnTo>
                    <a:pt x="134" y="97"/>
                  </a:lnTo>
                  <a:lnTo>
                    <a:pt x="128" y="97"/>
                  </a:lnTo>
                  <a:lnTo>
                    <a:pt x="121" y="97"/>
                  </a:lnTo>
                  <a:lnTo>
                    <a:pt x="115" y="97"/>
                  </a:lnTo>
                  <a:lnTo>
                    <a:pt x="97" y="91"/>
                  </a:lnTo>
                  <a:lnTo>
                    <a:pt x="91" y="86"/>
                  </a:lnTo>
                  <a:lnTo>
                    <a:pt x="79" y="80"/>
                  </a:lnTo>
                  <a:lnTo>
                    <a:pt x="73" y="74"/>
                  </a:lnTo>
                  <a:lnTo>
                    <a:pt x="66" y="69"/>
                  </a:lnTo>
                  <a:lnTo>
                    <a:pt x="61" y="63"/>
                  </a:lnTo>
                  <a:lnTo>
                    <a:pt x="55" y="57"/>
                  </a:lnTo>
                  <a:lnTo>
                    <a:pt x="48" y="46"/>
                  </a:lnTo>
                  <a:lnTo>
                    <a:pt x="48" y="40"/>
                  </a:lnTo>
                  <a:lnTo>
                    <a:pt x="48" y="34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7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4"/>
                  </a:lnTo>
                  <a:lnTo>
                    <a:pt x="30" y="40"/>
                  </a:lnTo>
                  <a:lnTo>
                    <a:pt x="37" y="46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7" y="69"/>
                  </a:lnTo>
                  <a:lnTo>
                    <a:pt x="30" y="74"/>
                  </a:lnTo>
                  <a:lnTo>
                    <a:pt x="18" y="86"/>
                  </a:lnTo>
                  <a:lnTo>
                    <a:pt x="12" y="91"/>
                  </a:lnTo>
                  <a:lnTo>
                    <a:pt x="6" y="97"/>
                  </a:lnTo>
                  <a:lnTo>
                    <a:pt x="0" y="10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76">
              <a:extLst>
                <a:ext uri="{FF2B5EF4-FFF2-40B4-BE49-F238E27FC236}">
                  <a16:creationId xmlns:a16="http://schemas.microsoft.com/office/drawing/2014/main" id="{84C5D722-44F9-D14D-8A49-11FF2846E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1363"/>
              <a:ext cx="156" cy="281"/>
            </a:xfrm>
            <a:custGeom>
              <a:avLst/>
              <a:gdLst>
                <a:gd name="T0" fmla="*/ 0 w 134"/>
                <a:gd name="T1" fmla="*/ 182 h 211"/>
                <a:gd name="T2" fmla="*/ 33 w 134"/>
                <a:gd name="T3" fmla="*/ 240 h 211"/>
                <a:gd name="T4" fmla="*/ 44 w 134"/>
                <a:gd name="T5" fmla="*/ 220 h 211"/>
                <a:gd name="T6" fmla="*/ 66 w 134"/>
                <a:gd name="T7" fmla="*/ 220 h 211"/>
                <a:gd name="T8" fmla="*/ 77 w 134"/>
                <a:gd name="T9" fmla="*/ 220 h 211"/>
                <a:gd name="T10" fmla="*/ 88 w 134"/>
                <a:gd name="T11" fmla="*/ 240 h 211"/>
                <a:gd name="T12" fmla="*/ 109 w 134"/>
                <a:gd name="T13" fmla="*/ 277 h 211"/>
                <a:gd name="T14" fmla="*/ 122 w 134"/>
                <a:gd name="T15" fmla="*/ 277 h 211"/>
                <a:gd name="T16" fmla="*/ 143 w 134"/>
                <a:gd name="T17" fmla="*/ 330 h 211"/>
                <a:gd name="T18" fmla="*/ 166 w 134"/>
                <a:gd name="T19" fmla="*/ 369 h 211"/>
                <a:gd name="T20" fmla="*/ 179 w 134"/>
                <a:gd name="T21" fmla="*/ 401 h 211"/>
                <a:gd name="T22" fmla="*/ 189 w 134"/>
                <a:gd name="T23" fmla="*/ 439 h 211"/>
                <a:gd name="T24" fmla="*/ 200 w 134"/>
                <a:gd name="T25" fmla="*/ 497 h 211"/>
                <a:gd name="T26" fmla="*/ 200 w 134"/>
                <a:gd name="T27" fmla="*/ 533 h 211"/>
                <a:gd name="T28" fmla="*/ 200 w 134"/>
                <a:gd name="T29" fmla="*/ 569 h 211"/>
                <a:gd name="T30" fmla="*/ 200 w 134"/>
                <a:gd name="T31" fmla="*/ 625 h 211"/>
                <a:gd name="T32" fmla="*/ 222 w 134"/>
                <a:gd name="T33" fmla="*/ 662 h 211"/>
                <a:gd name="T34" fmla="*/ 233 w 134"/>
                <a:gd name="T35" fmla="*/ 662 h 211"/>
                <a:gd name="T36" fmla="*/ 233 w 134"/>
                <a:gd name="T37" fmla="*/ 642 h 211"/>
                <a:gd name="T38" fmla="*/ 233 w 134"/>
                <a:gd name="T39" fmla="*/ 625 h 211"/>
                <a:gd name="T40" fmla="*/ 233 w 134"/>
                <a:gd name="T41" fmla="*/ 606 h 211"/>
                <a:gd name="T42" fmla="*/ 233 w 134"/>
                <a:gd name="T43" fmla="*/ 550 h 211"/>
                <a:gd name="T44" fmla="*/ 244 w 134"/>
                <a:gd name="T45" fmla="*/ 513 h 211"/>
                <a:gd name="T46" fmla="*/ 244 w 134"/>
                <a:gd name="T47" fmla="*/ 497 h 211"/>
                <a:gd name="T48" fmla="*/ 244 w 134"/>
                <a:gd name="T49" fmla="*/ 439 h 211"/>
                <a:gd name="T50" fmla="*/ 222 w 134"/>
                <a:gd name="T51" fmla="*/ 401 h 211"/>
                <a:gd name="T52" fmla="*/ 212 w 134"/>
                <a:gd name="T53" fmla="*/ 369 h 211"/>
                <a:gd name="T54" fmla="*/ 189 w 134"/>
                <a:gd name="T55" fmla="*/ 312 h 211"/>
                <a:gd name="T56" fmla="*/ 189 w 134"/>
                <a:gd name="T57" fmla="*/ 293 h 211"/>
                <a:gd name="T58" fmla="*/ 189 w 134"/>
                <a:gd name="T59" fmla="*/ 277 h 211"/>
                <a:gd name="T60" fmla="*/ 189 w 134"/>
                <a:gd name="T61" fmla="*/ 257 h 211"/>
                <a:gd name="T62" fmla="*/ 155 w 134"/>
                <a:gd name="T63" fmla="*/ 220 h 211"/>
                <a:gd name="T64" fmla="*/ 122 w 134"/>
                <a:gd name="T65" fmla="*/ 220 h 211"/>
                <a:gd name="T66" fmla="*/ 122 w 134"/>
                <a:gd name="T67" fmla="*/ 200 h 211"/>
                <a:gd name="T68" fmla="*/ 109 w 134"/>
                <a:gd name="T69" fmla="*/ 200 h 211"/>
                <a:gd name="T70" fmla="*/ 88 w 134"/>
                <a:gd name="T71" fmla="*/ 182 h 211"/>
                <a:gd name="T72" fmla="*/ 77 w 134"/>
                <a:gd name="T73" fmla="*/ 169 h 211"/>
                <a:gd name="T74" fmla="*/ 77 w 134"/>
                <a:gd name="T75" fmla="*/ 149 h 211"/>
                <a:gd name="T76" fmla="*/ 77 w 134"/>
                <a:gd name="T77" fmla="*/ 129 h 211"/>
                <a:gd name="T78" fmla="*/ 88 w 134"/>
                <a:gd name="T79" fmla="*/ 92 h 211"/>
                <a:gd name="T80" fmla="*/ 101 w 134"/>
                <a:gd name="T81" fmla="*/ 73 h 211"/>
                <a:gd name="T82" fmla="*/ 109 w 134"/>
                <a:gd name="T83" fmla="*/ 57 h 211"/>
                <a:gd name="T84" fmla="*/ 101 w 134"/>
                <a:gd name="T85" fmla="*/ 37 h 211"/>
                <a:gd name="T86" fmla="*/ 101 w 134"/>
                <a:gd name="T87" fmla="*/ 20 h 211"/>
                <a:gd name="T88" fmla="*/ 88 w 134"/>
                <a:gd name="T89" fmla="*/ 20 h 211"/>
                <a:gd name="T90" fmla="*/ 66 w 134"/>
                <a:gd name="T91" fmla="*/ 0 h 211"/>
                <a:gd name="T92" fmla="*/ 44 w 134"/>
                <a:gd name="T93" fmla="*/ 37 h 211"/>
                <a:gd name="T94" fmla="*/ 56 w 134"/>
                <a:gd name="T95" fmla="*/ 57 h 211"/>
                <a:gd name="T96" fmla="*/ 0 w 134"/>
                <a:gd name="T97" fmla="*/ 182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4"/>
                <a:gd name="T148" fmla="*/ 0 h 211"/>
                <a:gd name="T149" fmla="*/ 134 w 134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4" h="211">
                  <a:moveTo>
                    <a:pt x="0" y="58"/>
                  </a:moveTo>
                  <a:lnTo>
                    <a:pt x="18" y="76"/>
                  </a:lnTo>
                  <a:lnTo>
                    <a:pt x="24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76"/>
                  </a:lnTo>
                  <a:lnTo>
                    <a:pt x="60" y="88"/>
                  </a:lnTo>
                  <a:lnTo>
                    <a:pt x="66" y="88"/>
                  </a:lnTo>
                  <a:lnTo>
                    <a:pt x="78" y="105"/>
                  </a:lnTo>
                  <a:lnTo>
                    <a:pt x="91" y="117"/>
                  </a:lnTo>
                  <a:lnTo>
                    <a:pt x="97" y="128"/>
                  </a:lnTo>
                  <a:lnTo>
                    <a:pt x="102" y="140"/>
                  </a:lnTo>
                  <a:lnTo>
                    <a:pt x="109" y="158"/>
                  </a:lnTo>
                  <a:lnTo>
                    <a:pt x="109" y="169"/>
                  </a:lnTo>
                  <a:lnTo>
                    <a:pt x="109" y="181"/>
                  </a:lnTo>
                  <a:lnTo>
                    <a:pt x="109" y="198"/>
                  </a:lnTo>
                  <a:lnTo>
                    <a:pt x="121" y="210"/>
                  </a:lnTo>
                  <a:lnTo>
                    <a:pt x="127" y="210"/>
                  </a:lnTo>
                  <a:lnTo>
                    <a:pt x="127" y="204"/>
                  </a:lnTo>
                  <a:lnTo>
                    <a:pt x="127" y="198"/>
                  </a:lnTo>
                  <a:lnTo>
                    <a:pt x="127" y="193"/>
                  </a:lnTo>
                  <a:lnTo>
                    <a:pt x="127" y="175"/>
                  </a:lnTo>
                  <a:lnTo>
                    <a:pt x="133" y="163"/>
                  </a:lnTo>
                  <a:lnTo>
                    <a:pt x="133" y="158"/>
                  </a:lnTo>
                  <a:lnTo>
                    <a:pt x="133" y="140"/>
                  </a:lnTo>
                  <a:lnTo>
                    <a:pt x="121" y="128"/>
                  </a:lnTo>
                  <a:lnTo>
                    <a:pt x="115" y="117"/>
                  </a:lnTo>
                  <a:lnTo>
                    <a:pt x="102" y="99"/>
                  </a:lnTo>
                  <a:lnTo>
                    <a:pt x="102" y="93"/>
                  </a:lnTo>
                  <a:lnTo>
                    <a:pt x="102" y="88"/>
                  </a:lnTo>
                  <a:lnTo>
                    <a:pt x="102" y="82"/>
                  </a:lnTo>
                  <a:lnTo>
                    <a:pt x="84" y="70"/>
                  </a:lnTo>
                  <a:lnTo>
                    <a:pt x="66" y="70"/>
                  </a:lnTo>
                  <a:lnTo>
                    <a:pt x="66" y="64"/>
                  </a:lnTo>
                  <a:lnTo>
                    <a:pt x="60" y="64"/>
                  </a:lnTo>
                  <a:lnTo>
                    <a:pt x="48" y="58"/>
                  </a:lnTo>
                  <a:lnTo>
                    <a:pt x="42" y="53"/>
                  </a:lnTo>
                  <a:lnTo>
                    <a:pt x="42" y="47"/>
                  </a:lnTo>
                  <a:lnTo>
                    <a:pt x="42" y="41"/>
                  </a:lnTo>
                  <a:lnTo>
                    <a:pt x="48" y="29"/>
                  </a:lnTo>
                  <a:lnTo>
                    <a:pt x="55" y="23"/>
                  </a:lnTo>
                  <a:lnTo>
                    <a:pt x="60" y="18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0" y="5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77">
              <a:extLst>
                <a:ext uri="{FF2B5EF4-FFF2-40B4-BE49-F238E27FC236}">
                  <a16:creationId xmlns:a16="http://schemas.microsoft.com/office/drawing/2014/main" id="{204F45E4-861A-644C-9343-86B4F376E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1379"/>
              <a:ext cx="480" cy="682"/>
            </a:xfrm>
            <a:custGeom>
              <a:avLst/>
              <a:gdLst>
                <a:gd name="T0" fmla="*/ 89 w 413"/>
                <a:gd name="T1" fmla="*/ 169 h 512"/>
                <a:gd name="T2" fmla="*/ 89 w 413"/>
                <a:gd name="T3" fmla="*/ 262 h 512"/>
                <a:gd name="T4" fmla="*/ 35 w 413"/>
                <a:gd name="T5" fmla="*/ 320 h 512"/>
                <a:gd name="T6" fmla="*/ 10 w 413"/>
                <a:gd name="T7" fmla="*/ 394 h 512"/>
                <a:gd name="T8" fmla="*/ 78 w 413"/>
                <a:gd name="T9" fmla="*/ 337 h 512"/>
                <a:gd name="T10" fmla="*/ 148 w 413"/>
                <a:gd name="T11" fmla="*/ 408 h 512"/>
                <a:gd name="T12" fmla="*/ 250 w 413"/>
                <a:gd name="T13" fmla="*/ 578 h 512"/>
                <a:gd name="T14" fmla="*/ 341 w 413"/>
                <a:gd name="T15" fmla="*/ 711 h 512"/>
                <a:gd name="T16" fmla="*/ 420 w 413"/>
                <a:gd name="T17" fmla="*/ 769 h 512"/>
                <a:gd name="T18" fmla="*/ 467 w 413"/>
                <a:gd name="T19" fmla="*/ 845 h 512"/>
                <a:gd name="T20" fmla="*/ 488 w 413"/>
                <a:gd name="T21" fmla="*/ 974 h 512"/>
                <a:gd name="T22" fmla="*/ 467 w 413"/>
                <a:gd name="T23" fmla="*/ 1106 h 512"/>
                <a:gd name="T24" fmla="*/ 454 w 413"/>
                <a:gd name="T25" fmla="*/ 1404 h 512"/>
                <a:gd name="T26" fmla="*/ 386 w 413"/>
                <a:gd name="T27" fmla="*/ 1367 h 512"/>
                <a:gd name="T28" fmla="*/ 298 w 413"/>
                <a:gd name="T29" fmla="*/ 1329 h 512"/>
                <a:gd name="T30" fmla="*/ 228 w 413"/>
                <a:gd name="T31" fmla="*/ 1272 h 512"/>
                <a:gd name="T32" fmla="*/ 215 w 413"/>
                <a:gd name="T33" fmla="*/ 1201 h 512"/>
                <a:gd name="T34" fmla="*/ 228 w 413"/>
                <a:gd name="T35" fmla="*/ 1068 h 512"/>
                <a:gd name="T36" fmla="*/ 172 w 413"/>
                <a:gd name="T37" fmla="*/ 974 h 512"/>
                <a:gd name="T38" fmla="*/ 182 w 413"/>
                <a:gd name="T39" fmla="*/ 1126 h 512"/>
                <a:gd name="T40" fmla="*/ 158 w 413"/>
                <a:gd name="T41" fmla="*/ 1215 h 512"/>
                <a:gd name="T42" fmla="*/ 124 w 413"/>
                <a:gd name="T43" fmla="*/ 1289 h 512"/>
                <a:gd name="T44" fmla="*/ 89 w 413"/>
                <a:gd name="T45" fmla="*/ 1347 h 512"/>
                <a:gd name="T46" fmla="*/ 124 w 413"/>
                <a:gd name="T47" fmla="*/ 1367 h 512"/>
                <a:gd name="T48" fmla="*/ 182 w 413"/>
                <a:gd name="T49" fmla="*/ 1347 h 512"/>
                <a:gd name="T50" fmla="*/ 215 w 413"/>
                <a:gd name="T51" fmla="*/ 1329 h 512"/>
                <a:gd name="T52" fmla="*/ 273 w 413"/>
                <a:gd name="T53" fmla="*/ 1385 h 512"/>
                <a:gd name="T54" fmla="*/ 330 w 413"/>
                <a:gd name="T55" fmla="*/ 1443 h 512"/>
                <a:gd name="T56" fmla="*/ 478 w 413"/>
                <a:gd name="T57" fmla="*/ 1460 h 512"/>
                <a:gd name="T58" fmla="*/ 559 w 413"/>
                <a:gd name="T59" fmla="*/ 1553 h 512"/>
                <a:gd name="T60" fmla="*/ 616 w 413"/>
                <a:gd name="T61" fmla="*/ 1609 h 512"/>
                <a:gd name="T62" fmla="*/ 674 w 413"/>
                <a:gd name="T63" fmla="*/ 1590 h 512"/>
                <a:gd name="T64" fmla="*/ 730 w 413"/>
                <a:gd name="T65" fmla="*/ 1590 h 512"/>
                <a:gd name="T66" fmla="*/ 742 w 413"/>
                <a:gd name="T67" fmla="*/ 1533 h 512"/>
                <a:gd name="T68" fmla="*/ 717 w 413"/>
                <a:gd name="T69" fmla="*/ 1479 h 512"/>
                <a:gd name="T70" fmla="*/ 696 w 413"/>
                <a:gd name="T71" fmla="*/ 1516 h 512"/>
                <a:gd name="T72" fmla="*/ 650 w 413"/>
                <a:gd name="T73" fmla="*/ 1533 h 512"/>
                <a:gd name="T74" fmla="*/ 569 w 413"/>
                <a:gd name="T75" fmla="*/ 1496 h 512"/>
                <a:gd name="T76" fmla="*/ 524 w 413"/>
                <a:gd name="T77" fmla="*/ 1423 h 512"/>
                <a:gd name="T78" fmla="*/ 488 w 413"/>
                <a:gd name="T79" fmla="*/ 1367 h 512"/>
                <a:gd name="T80" fmla="*/ 514 w 413"/>
                <a:gd name="T81" fmla="*/ 1126 h 512"/>
                <a:gd name="T82" fmla="*/ 536 w 413"/>
                <a:gd name="T83" fmla="*/ 974 h 512"/>
                <a:gd name="T84" fmla="*/ 549 w 413"/>
                <a:gd name="T85" fmla="*/ 825 h 512"/>
                <a:gd name="T86" fmla="*/ 604 w 413"/>
                <a:gd name="T87" fmla="*/ 749 h 512"/>
                <a:gd name="T88" fmla="*/ 581 w 413"/>
                <a:gd name="T89" fmla="*/ 671 h 512"/>
                <a:gd name="T90" fmla="*/ 514 w 413"/>
                <a:gd name="T91" fmla="*/ 769 h 512"/>
                <a:gd name="T92" fmla="*/ 478 w 413"/>
                <a:gd name="T93" fmla="*/ 749 h 512"/>
                <a:gd name="T94" fmla="*/ 420 w 413"/>
                <a:gd name="T95" fmla="*/ 711 h 512"/>
                <a:gd name="T96" fmla="*/ 375 w 413"/>
                <a:gd name="T97" fmla="*/ 635 h 512"/>
                <a:gd name="T98" fmla="*/ 317 w 413"/>
                <a:gd name="T99" fmla="*/ 598 h 512"/>
                <a:gd name="T100" fmla="*/ 215 w 413"/>
                <a:gd name="T101" fmla="*/ 428 h 512"/>
                <a:gd name="T102" fmla="*/ 172 w 413"/>
                <a:gd name="T103" fmla="*/ 357 h 512"/>
                <a:gd name="T104" fmla="*/ 136 w 413"/>
                <a:gd name="T105" fmla="*/ 225 h 512"/>
                <a:gd name="T106" fmla="*/ 148 w 413"/>
                <a:gd name="T107" fmla="*/ 95 h 512"/>
                <a:gd name="T108" fmla="*/ 78 w 413"/>
                <a:gd name="T109" fmla="*/ 37 h 512"/>
                <a:gd name="T110" fmla="*/ 35 w 413"/>
                <a:gd name="T111" fmla="*/ 20 h 512"/>
                <a:gd name="T112" fmla="*/ 22 w 413"/>
                <a:gd name="T113" fmla="*/ 95 h 5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3"/>
                <a:gd name="T172" fmla="*/ 0 h 512"/>
                <a:gd name="T173" fmla="*/ 413 w 413"/>
                <a:gd name="T174" fmla="*/ 512 h 5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3" h="512">
                  <a:moveTo>
                    <a:pt x="43" y="36"/>
                  </a:moveTo>
                  <a:lnTo>
                    <a:pt x="43" y="42"/>
                  </a:lnTo>
                  <a:lnTo>
                    <a:pt x="49" y="42"/>
                  </a:lnTo>
                  <a:lnTo>
                    <a:pt x="49" y="53"/>
                  </a:lnTo>
                  <a:lnTo>
                    <a:pt x="49" y="65"/>
                  </a:lnTo>
                  <a:lnTo>
                    <a:pt x="49" y="71"/>
                  </a:lnTo>
                  <a:lnTo>
                    <a:pt x="49" y="77"/>
                  </a:lnTo>
                  <a:lnTo>
                    <a:pt x="49" y="83"/>
                  </a:lnTo>
                  <a:lnTo>
                    <a:pt x="43" y="83"/>
                  </a:lnTo>
                  <a:lnTo>
                    <a:pt x="37" y="89"/>
                  </a:lnTo>
                  <a:lnTo>
                    <a:pt x="25" y="95"/>
                  </a:lnTo>
                  <a:lnTo>
                    <a:pt x="19" y="101"/>
                  </a:lnTo>
                  <a:lnTo>
                    <a:pt x="6" y="107"/>
                  </a:lnTo>
                  <a:lnTo>
                    <a:pt x="0" y="113"/>
                  </a:lnTo>
                  <a:lnTo>
                    <a:pt x="0" y="119"/>
                  </a:lnTo>
                  <a:lnTo>
                    <a:pt x="6" y="125"/>
                  </a:lnTo>
                  <a:lnTo>
                    <a:pt x="12" y="125"/>
                  </a:lnTo>
                  <a:lnTo>
                    <a:pt x="19" y="119"/>
                  </a:lnTo>
                  <a:lnTo>
                    <a:pt x="37" y="113"/>
                  </a:lnTo>
                  <a:lnTo>
                    <a:pt x="43" y="107"/>
                  </a:lnTo>
                  <a:lnTo>
                    <a:pt x="56" y="107"/>
                  </a:lnTo>
                  <a:lnTo>
                    <a:pt x="62" y="107"/>
                  </a:lnTo>
                  <a:lnTo>
                    <a:pt x="75" y="113"/>
                  </a:lnTo>
                  <a:lnTo>
                    <a:pt x="81" y="130"/>
                  </a:lnTo>
                  <a:lnTo>
                    <a:pt x="94" y="142"/>
                  </a:lnTo>
                  <a:lnTo>
                    <a:pt x="105" y="160"/>
                  </a:lnTo>
                  <a:lnTo>
                    <a:pt x="118" y="172"/>
                  </a:lnTo>
                  <a:lnTo>
                    <a:pt x="137" y="184"/>
                  </a:lnTo>
                  <a:lnTo>
                    <a:pt x="150" y="196"/>
                  </a:lnTo>
                  <a:lnTo>
                    <a:pt x="163" y="208"/>
                  </a:lnTo>
                  <a:lnTo>
                    <a:pt x="174" y="213"/>
                  </a:lnTo>
                  <a:lnTo>
                    <a:pt x="187" y="226"/>
                  </a:lnTo>
                  <a:lnTo>
                    <a:pt x="200" y="232"/>
                  </a:lnTo>
                  <a:lnTo>
                    <a:pt x="212" y="238"/>
                  </a:lnTo>
                  <a:lnTo>
                    <a:pt x="225" y="244"/>
                  </a:lnTo>
                  <a:lnTo>
                    <a:pt x="231" y="244"/>
                  </a:lnTo>
                  <a:lnTo>
                    <a:pt x="238" y="250"/>
                  </a:lnTo>
                  <a:lnTo>
                    <a:pt x="243" y="250"/>
                  </a:lnTo>
                  <a:lnTo>
                    <a:pt x="256" y="262"/>
                  </a:lnTo>
                  <a:lnTo>
                    <a:pt x="256" y="268"/>
                  </a:lnTo>
                  <a:lnTo>
                    <a:pt x="256" y="274"/>
                  </a:lnTo>
                  <a:lnTo>
                    <a:pt x="268" y="292"/>
                  </a:lnTo>
                  <a:lnTo>
                    <a:pt x="268" y="298"/>
                  </a:lnTo>
                  <a:lnTo>
                    <a:pt x="268" y="309"/>
                  </a:lnTo>
                  <a:lnTo>
                    <a:pt x="268" y="315"/>
                  </a:lnTo>
                  <a:lnTo>
                    <a:pt x="262" y="327"/>
                  </a:lnTo>
                  <a:lnTo>
                    <a:pt x="262" y="339"/>
                  </a:lnTo>
                  <a:lnTo>
                    <a:pt x="256" y="351"/>
                  </a:lnTo>
                  <a:lnTo>
                    <a:pt x="249" y="381"/>
                  </a:lnTo>
                  <a:lnTo>
                    <a:pt x="249" y="416"/>
                  </a:lnTo>
                  <a:lnTo>
                    <a:pt x="249" y="428"/>
                  </a:lnTo>
                  <a:lnTo>
                    <a:pt x="249" y="446"/>
                  </a:lnTo>
                  <a:lnTo>
                    <a:pt x="238" y="440"/>
                  </a:lnTo>
                  <a:lnTo>
                    <a:pt x="231" y="440"/>
                  </a:lnTo>
                  <a:lnTo>
                    <a:pt x="225" y="434"/>
                  </a:lnTo>
                  <a:lnTo>
                    <a:pt x="212" y="434"/>
                  </a:lnTo>
                  <a:lnTo>
                    <a:pt x="193" y="428"/>
                  </a:lnTo>
                  <a:lnTo>
                    <a:pt x="181" y="428"/>
                  </a:lnTo>
                  <a:lnTo>
                    <a:pt x="169" y="422"/>
                  </a:lnTo>
                  <a:lnTo>
                    <a:pt x="163" y="422"/>
                  </a:lnTo>
                  <a:lnTo>
                    <a:pt x="156" y="422"/>
                  </a:lnTo>
                  <a:lnTo>
                    <a:pt x="144" y="416"/>
                  </a:lnTo>
                  <a:lnTo>
                    <a:pt x="137" y="410"/>
                  </a:lnTo>
                  <a:lnTo>
                    <a:pt x="125" y="404"/>
                  </a:lnTo>
                  <a:lnTo>
                    <a:pt x="125" y="398"/>
                  </a:lnTo>
                  <a:lnTo>
                    <a:pt x="118" y="392"/>
                  </a:lnTo>
                  <a:lnTo>
                    <a:pt x="118" y="386"/>
                  </a:lnTo>
                  <a:lnTo>
                    <a:pt x="118" y="381"/>
                  </a:lnTo>
                  <a:lnTo>
                    <a:pt x="125" y="369"/>
                  </a:lnTo>
                  <a:lnTo>
                    <a:pt x="125" y="357"/>
                  </a:lnTo>
                  <a:lnTo>
                    <a:pt x="125" y="345"/>
                  </a:lnTo>
                  <a:lnTo>
                    <a:pt x="125" y="339"/>
                  </a:lnTo>
                  <a:lnTo>
                    <a:pt x="118" y="333"/>
                  </a:lnTo>
                  <a:lnTo>
                    <a:pt x="112" y="321"/>
                  </a:lnTo>
                  <a:lnTo>
                    <a:pt x="94" y="303"/>
                  </a:lnTo>
                  <a:lnTo>
                    <a:pt x="94" y="309"/>
                  </a:lnTo>
                  <a:lnTo>
                    <a:pt x="94" y="315"/>
                  </a:lnTo>
                  <a:lnTo>
                    <a:pt x="94" y="327"/>
                  </a:lnTo>
                  <a:lnTo>
                    <a:pt x="100" y="345"/>
                  </a:lnTo>
                  <a:lnTo>
                    <a:pt x="100" y="357"/>
                  </a:lnTo>
                  <a:lnTo>
                    <a:pt x="100" y="369"/>
                  </a:lnTo>
                  <a:lnTo>
                    <a:pt x="94" y="375"/>
                  </a:lnTo>
                  <a:lnTo>
                    <a:pt x="94" y="381"/>
                  </a:lnTo>
                  <a:lnTo>
                    <a:pt x="87" y="386"/>
                  </a:lnTo>
                  <a:lnTo>
                    <a:pt x="81" y="392"/>
                  </a:lnTo>
                  <a:lnTo>
                    <a:pt x="94" y="398"/>
                  </a:lnTo>
                  <a:lnTo>
                    <a:pt x="81" y="410"/>
                  </a:lnTo>
                  <a:lnTo>
                    <a:pt x="68" y="410"/>
                  </a:lnTo>
                  <a:lnTo>
                    <a:pt x="56" y="416"/>
                  </a:lnTo>
                  <a:lnTo>
                    <a:pt x="43" y="416"/>
                  </a:lnTo>
                  <a:lnTo>
                    <a:pt x="43" y="422"/>
                  </a:lnTo>
                  <a:lnTo>
                    <a:pt x="49" y="428"/>
                  </a:lnTo>
                  <a:lnTo>
                    <a:pt x="56" y="428"/>
                  </a:lnTo>
                  <a:lnTo>
                    <a:pt x="56" y="434"/>
                  </a:lnTo>
                  <a:lnTo>
                    <a:pt x="62" y="434"/>
                  </a:lnTo>
                  <a:lnTo>
                    <a:pt x="68" y="434"/>
                  </a:lnTo>
                  <a:lnTo>
                    <a:pt x="75" y="434"/>
                  </a:lnTo>
                  <a:lnTo>
                    <a:pt x="87" y="428"/>
                  </a:lnTo>
                  <a:lnTo>
                    <a:pt x="94" y="428"/>
                  </a:lnTo>
                  <a:lnTo>
                    <a:pt x="100" y="428"/>
                  </a:lnTo>
                  <a:lnTo>
                    <a:pt x="100" y="422"/>
                  </a:lnTo>
                  <a:lnTo>
                    <a:pt x="105" y="422"/>
                  </a:lnTo>
                  <a:lnTo>
                    <a:pt x="112" y="422"/>
                  </a:lnTo>
                  <a:lnTo>
                    <a:pt x="118" y="422"/>
                  </a:lnTo>
                  <a:lnTo>
                    <a:pt x="125" y="428"/>
                  </a:lnTo>
                  <a:lnTo>
                    <a:pt x="137" y="434"/>
                  </a:lnTo>
                  <a:lnTo>
                    <a:pt x="144" y="440"/>
                  </a:lnTo>
                  <a:lnTo>
                    <a:pt x="150" y="440"/>
                  </a:lnTo>
                  <a:lnTo>
                    <a:pt x="156" y="452"/>
                  </a:lnTo>
                  <a:lnTo>
                    <a:pt x="163" y="452"/>
                  </a:lnTo>
                  <a:lnTo>
                    <a:pt x="174" y="458"/>
                  </a:lnTo>
                  <a:lnTo>
                    <a:pt x="181" y="458"/>
                  </a:lnTo>
                  <a:lnTo>
                    <a:pt x="206" y="458"/>
                  </a:lnTo>
                  <a:lnTo>
                    <a:pt x="231" y="464"/>
                  </a:lnTo>
                  <a:lnTo>
                    <a:pt x="256" y="464"/>
                  </a:lnTo>
                  <a:lnTo>
                    <a:pt x="262" y="464"/>
                  </a:lnTo>
                  <a:lnTo>
                    <a:pt x="275" y="469"/>
                  </a:lnTo>
                  <a:lnTo>
                    <a:pt x="287" y="475"/>
                  </a:lnTo>
                  <a:lnTo>
                    <a:pt x="294" y="481"/>
                  </a:lnTo>
                  <a:lnTo>
                    <a:pt x="306" y="493"/>
                  </a:lnTo>
                  <a:lnTo>
                    <a:pt x="312" y="505"/>
                  </a:lnTo>
                  <a:lnTo>
                    <a:pt x="318" y="505"/>
                  </a:lnTo>
                  <a:lnTo>
                    <a:pt x="331" y="511"/>
                  </a:lnTo>
                  <a:lnTo>
                    <a:pt x="337" y="511"/>
                  </a:lnTo>
                  <a:lnTo>
                    <a:pt x="343" y="511"/>
                  </a:lnTo>
                  <a:lnTo>
                    <a:pt x="356" y="511"/>
                  </a:lnTo>
                  <a:lnTo>
                    <a:pt x="362" y="511"/>
                  </a:lnTo>
                  <a:lnTo>
                    <a:pt x="369" y="505"/>
                  </a:lnTo>
                  <a:lnTo>
                    <a:pt x="381" y="505"/>
                  </a:lnTo>
                  <a:lnTo>
                    <a:pt x="387" y="505"/>
                  </a:lnTo>
                  <a:lnTo>
                    <a:pt x="393" y="505"/>
                  </a:lnTo>
                  <a:lnTo>
                    <a:pt x="400" y="505"/>
                  </a:lnTo>
                  <a:lnTo>
                    <a:pt x="412" y="505"/>
                  </a:lnTo>
                  <a:lnTo>
                    <a:pt x="412" y="499"/>
                  </a:lnTo>
                  <a:lnTo>
                    <a:pt x="406" y="493"/>
                  </a:lnTo>
                  <a:lnTo>
                    <a:pt x="406" y="487"/>
                  </a:lnTo>
                  <a:lnTo>
                    <a:pt x="406" y="481"/>
                  </a:lnTo>
                  <a:lnTo>
                    <a:pt x="406" y="475"/>
                  </a:lnTo>
                  <a:lnTo>
                    <a:pt x="400" y="475"/>
                  </a:lnTo>
                  <a:lnTo>
                    <a:pt x="393" y="469"/>
                  </a:lnTo>
                  <a:lnTo>
                    <a:pt x="393" y="475"/>
                  </a:lnTo>
                  <a:lnTo>
                    <a:pt x="393" y="481"/>
                  </a:lnTo>
                  <a:lnTo>
                    <a:pt x="387" y="481"/>
                  </a:lnTo>
                  <a:lnTo>
                    <a:pt x="381" y="481"/>
                  </a:lnTo>
                  <a:lnTo>
                    <a:pt x="375" y="487"/>
                  </a:lnTo>
                  <a:lnTo>
                    <a:pt x="369" y="493"/>
                  </a:lnTo>
                  <a:lnTo>
                    <a:pt x="362" y="493"/>
                  </a:lnTo>
                  <a:lnTo>
                    <a:pt x="356" y="487"/>
                  </a:lnTo>
                  <a:lnTo>
                    <a:pt x="343" y="487"/>
                  </a:lnTo>
                  <a:lnTo>
                    <a:pt x="337" y="487"/>
                  </a:lnTo>
                  <a:lnTo>
                    <a:pt x="324" y="481"/>
                  </a:lnTo>
                  <a:lnTo>
                    <a:pt x="312" y="475"/>
                  </a:lnTo>
                  <a:lnTo>
                    <a:pt x="300" y="469"/>
                  </a:lnTo>
                  <a:lnTo>
                    <a:pt x="294" y="464"/>
                  </a:lnTo>
                  <a:lnTo>
                    <a:pt x="294" y="458"/>
                  </a:lnTo>
                  <a:lnTo>
                    <a:pt x="287" y="452"/>
                  </a:lnTo>
                  <a:lnTo>
                    <a:pt x="281" y="452"/>
                  </a:lnTo>
                  <a:lnTo>
                    <a:pt x="275" y="446"/>
                  </a:lnTo>
                  <a:lnTo>
                    <a:pt x="268" y="440"/>
                  </a:lnTo>
                  <a:lnTo>
                    <a:pt x="268" y="434"/>
                  </a:lnTo>
                  <a:lnTo>
                    <a:pt x="268" y="428"/>
                  </a:lnTo>
                  <a:lnTo>
                    <a:pt x="268" y="422"/>
                  </a:lnTo>
                  <a:lnTo>
                    <a:pt x="281" y="369"/>
                  </a:lnTo>
                  <a:lnTo>
                    <a:pt x="281" y="357"/>
                  </a:lnTo>
                  <a:lnTo>
                    <a:pt x="281" y="351"/>
                  </a:lnTo>
                  <a:lnTo>
                    <a:pt x="287" y="327"/>
                  </a:lnTo>
                  <a:lnTo>
                    <a:pt x="287" y="315"/>
                  </a:lnTo>
                  <a:lnTo>
                    <a:pt x="294" y="309"/>
                  </a:lnTo>
                  <a:lnTo>
                    <a:pt x="294" y="298"/>
                  </a:lnTo>
                  <a:lnTo>
                    <a:pt x="294" y="280"/>
                  </a:lnTo>
                  <a:lnTo>
                    <a:pt x="300" y="268"/>
                  </a:lnTo>
                  <a:lnTo>
                    <a:pt x="300" y="262"/>
                  </a:lnTo>
                  <a:lnTo>
                    <a:pt x="306" y="256"/>
                  </a:lnTo>
                  <a:lnTo>
                    <a:pt x="318" y="250"/>
                  </a:lnTo>
                  <a:lnTo>
                    <a:pt x="324" y="244"/>
                  </a:lnTo>
                  <a:lnTo>
                    <a:pt x="331" y="238"/>
                  </a:lnTo>
                  <a:lnTo>
                    <a:pt x="331" y="232"/>
                  </a:lnTo>
                  <a:lnTo>
                    <a:pt x="331" y="226"/>
                  </a:lnTo>
                  <a:lnTo>
                    <a:pt x="324" y="220"/>
                  </a:lnTo>
                  <a:lnTo>
                    <a:pt x="318" y="213"/>
                  </a:lnTo>
                  <a:lnTo>
                    <a:pt x="312" y="213"/>
                  </a:lnTo>
                  <a:lnTo>
                    <a:pt x="306" y="220"/>
                  </a:lnTo>
                  <a:lnTo>
                    <a:pt x="287" y="238"/>
                  </a:lnTo>
                  <a:lnTo>
                    <a:pt x="281" y="244"/>
                  </a:lnTo>
                  <a:lnTo>
                    <a:pt x="275" y="244"/>
                  </a:lnTo>
                  <a:lnTo>
                    <a:pt x="268" y="244"/>
                  </a:lnTo>
                  <a:lnTo>
                    <a:pt x="262" y="244"/>
                  </a:lnTo>
                  <a:lnTo>
                    <a:pt x="262" y="238"/>
                  </a:lnTo>
                  <a:lnTo>
                    <a:pt x="256" y="238"/>
                  </a:lnTo>
                  <a:lnTo>
                    <a:pt x="249" y="226"/>
                  </a:lnTo>
                  <a:lnTo>
                    <a:pt x="238" y="226"/>
                  </a:lnTo>
                  <a:lnTo>
                    <a:pt x="231" y="226"/>
                  </a:lnTo>
                  <a:lnTo>
                    <a:pt x="225" y="220"/>
                  </a:lnTo>
                  <a:lnTo>
                    <a:pt x="219" y="213"/>
                  </a:lnTo>
                  <a:lnTo>
                    <a:pt x="212" y="208"/>
                  </a:lnTo>
                  <a:lnTo>
                    <a:pt x="206" y="202"/>
                  </a:lnTo>
                  <a:lnTo>
                    <a:pt x="200" y="202"/>
                  </a:lnTo>
                  <a:lnTo>
                    <a:pt x="193" y="202"/>
                  </a:lnTo>
                  <a:lnTo>
                    <a:pt x="181" y="196"/>
                  </a:lnTo>
                  <a:lnTo>
                    <a:pt x="174" y="190"/>
                  </a:lnTo>
                  <a:lnTo>
                    <a:pt x="169" y="184"/>
                  </a:lnTo>
                  <a:lnTo>
                    <a:pt x="150" y="172"/>
                  </a:lnTo>
                  <a:lnTo>
                    <a:pt x="131" y="154"/>
                  </a:lnTo>
                  <a:lnTo>
                    <a:pt x="118" y="136"/>
                  </a:lnTo>
                  <a:lnTo>
                    <a:pt x="112" y="130"/>
                  </a:lnTo>
                  <a:lnTo>
                    <a:pt x="105" y="125"/>
                  </a:lnTo>
                  <a:lnTo>
                    <a:pt x="100" y="119"/>
                  </a:lnTo>
                  <a:lnTo>
                    <a:pt x="94" y="113"/>
                  </a:lnTo>
                  <a:lnTo>
                    <a:pt x="81" y="101"/>
                  </a:lnTo>
                  <a:lnTo>
                    <a:pt x="75" y="89"/>
                  </a:lnTo>
                  <a:lnTo>
                    <a:pt x="75" y="83"/>
                  </a:lnTo>
                  <a:lnTo>
                    <a:pt x="75" y="71"/>
                  </a:lnTo>
                  <a:lnTo>
                    <a:pt x="75" y="59"/>
                  </a:lnTo>
                  <a:lnTo>
                    <a:pt x="75" y="47"/>
                  </a:lnTo>
                  <a:lnTo>
                    <a:pt x="87" y="24"/>
                  </a:lnTo>
                  <a:lnTo>
                    <a:pt x="81" y="30"/>
                  </a:lnTo>
                  <a:lnTo>
                    <a:pt x="75" y="30"/>
                  </a:lnTo>
                  <a:lnTo>
                    <a:pt x="68" y="24"/>
                  </a:lnTo>
                  <a:lnTo>
                    <a:pt x="56" y="24"/>
                  </a:lnTo>
                  <a:lnTo>
                    <a:pt x="43" y="12"/>
                  </a:lnTo>
                  <a:lnTo>
                    <a:pt x="37" y="6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19" y="30"/>
                  </a:lnTo>
                  <a:lnTo>
                    <a:pt x="37" y="36"/>
                  </a:lnTo>
                  <a:lnTo>
                    <a:pt x="43" y="3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26BCF401-1BAD-2543-A241-6704EF0E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1419"/>
              <a:ext cx="127" cy="217"/>
            </a:xfrm>
            <a:custGeom>
              <a:avLst/>
              <a:gdLst>
                <a:gd name="T0" fmla="*/ 165 w 109"/>
                <a:gd name="T1" fmla="*/ 471 h 163"/>
                <a:gd name="T2" fmla="*/ 165 w 109"/>
                <a:gd name="T3" fmla="*/ 510 h 163"/>
                <a:gd name="T4" fmla="*/ 199 w 109"/>
                <a:gd name="T5" fmla="*/ 510 h 163"/>
                <a:gd name="T6" fmla="*/ 199 w 109"/>
                <a:gd name="T7" fmla="*/ 471 h 163"/>
                <a:gd name="T8" fmla="*/ 199 w 109"/>
                <a:gd name="T9" fmla="*/ 455 h 163"/>
                <a:gd name="T10" fmla="*/ 189 w 109"/>
                <a:gd name="T11" fmla="*/ 418 h 163"/>
                <a:gd name="T12" fmla="*/ 176 w 109"/>
                <a:gd name="T13" fmla="*/ 399 h 163"/>
                <a:gd name="T14" fmla="*/ 165 w 109"/>
                <a:gd name="T15" fmla="*/ 363 h 163"/>
                <a:gd name="T16" fmla="*/ 155 w 109"/>
                <a:gd name="T17" fmla="*/ 343 h 163"/>
                <a:gd name="T18" fmla="*/ 122 w 109"/>
                <a:gd name="T19" fmla="*/ 293 h 163"/>
                <a:gd name="T20" fmla="*/ 89 w 109"/>
                <a:gd name="T21" fmla="*/ 256 h 163"/>
                <a:gd name="T22" fmla="*/ 77 w 109"/>
                <a:gd name="T23" fmla="*/ 216 h 163"/>
                <a:gd name="T24" fmla="*/ 66 w 109"/>
                <a:gd name="T25" fmla="*/ 200 h 163"/>
                <a:gd name="T26" fmla="*/ 56 w 109"/>
                <a:gd name="T27" fmla="*/ 162 h 163"/>
                <a:gd name="T28" fmla="*/ 56 w 109"/>
                <a:gd name="T29" fmla="*/ 144 h 163"/>
                <a:gd name="T30" fmla="*/ 56 w 109"/>
                <a:gd name="T31" fmla="*/ 112 h 163"/>
                <a:gd name="T32" fmla="*/ 66 w 109"/>
                <a:gd name="T33" fmla="*/ 73 h 163"/>
                <a:gd name="T34" fmla="*/ 22 w 109"/>
                <a:gd name="T35" fmla="*/ 0 h 163"/>
                <a:gd name="T36" fmla="*/ 22 w 109"/>
                <a:gd name="T37" fmla="*/ 37 h 163"/>
                <a:gd name="T38" fmla="*/ 33 w 109"/>
                <a:gd name="T39" fmla="*/ 73 h 163"/>
                <a:gd name="T40" fmla="*/ 33 w 109"/>
                <a:gd name="T41" fmla="*/ 92 h 163"/>
                <a:gd name="T42" fmla="*/ 33 w 109"/>
                <a:gd name="T43" fmla="*/ 129 h 163"/>
                <a:gd name="T44" fmla="*/ 22 w 109"/>
                <a:gd name="T45" fmla="*/ 182 h 163"/>
                <a:gd name="T46" fmla="*/ 0 w 109"/>
                <a:gd name="T47" fmla="*/ 256 h 163"/>
                <a:gd name="T48" fmla="*/ 10 w 109"/>
                <a:gd name="T49" fmla="*/ 236 h 163"/>
                <a:gd name="T50" fmla="*/ 33 w 109"/>
                <a:gd name="T51" fmla="*/ 256 h 163"/>
                <a:gd name="T52" fmla="*/ 44 w 109"/>
                <a:gd name="T53" fmla="*/ 256 h 163"/>
                <a:gd name="T54" fmla="*/ 56 w 109"/>
                <a:gd name="T55" fmla="*/ 256 h 163"/>
                <a:gd name="T56" fmla="*/ 77 w 109"/>
                <a:gd name="T57" fmla="*/ 293 h 163"/>
                <a:gd name="T58" fmla="*/ 99 w 109"/>
                <a:gd name="T59" fmla="*/ 306 h 163"/>
                <a:gd name="T60" fmla="*/ 133 w 109"/>
                <a:gd name="T61" fmla="*/ 399 h 163"/>
                <a:gd name="T62" fmla="*/ 155 w 109"/>
                <a:gd name="T63" fmla="*/ 435 h 163"/>
                <a:gd name="T64" fmla="*/ 165 w 109"/>
                <a:gd name="T65" fmla="*/ 471 h 1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163"/>
                <a:gd name="T101" fmla="*/ 109 w 109"/>
                <a:gd name="T102" fmla="*/ 163 h 1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163">
                  <a:moveTo>
                    <a:pt x="90" y="150"/>
                  </a:moveTo>
                  <a:lnTo>
                    <a:pt x="90" y="162"/>
                  </a:lnTo>
                  <a:lnTo>
                    <a:pt x="108" y="162"/>
                  </a:lnTo>
                  <a:lnTo>
                    <a:pt x="108" y="150"/>
                  </a:lnTo>
                  <a:lnTo>
                    <a:pt x="108" y="145"/>
                  </a:lnTo>
                  <a:lnTo>
                    <a:pt x="102" y="133"/>
                  </a:lnTo>
                  <a:lnTo>
                    <a:pt x="96" y="127"/>
                  </a:lnTo>
                  <a:lnTo>
                    <a:pt x="90" y="116"/>
                  </a:lnTo>
                  <a:lnTo>
                    <a:pt x="84" y="110"/>
                  </a:lnTo>
                  <a:lnTo>
                    <a:pt x="66" y="93"/>
                  </a:lnTo>
                  <a:lnTo>
                    <a:pt x="48" y="81"/>
                  </a:lnTo>
                  <a:lnTo>
                    <a:pt x="42" y="69"/>
                  </a:lnTo>
                  <a:lnTo>
                    <a:pt x="36" y="64"/>
                  </a:lnTo>
                  <a:lnTo>
                    <a:pt x="30" y="52"/>
                  </a:lnTo>
                  <a:lnTo>
                    <a:pt x="30" y="46"/>
                  </a:lnTo>
                  <a:lnTo>
                    <a:pt x="30" y="35"/>
                  </a:lnTo>
                  <a:lnTo>
                    <a:pt x="36" y="23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12" y="58"/>
                  </a:lnTo>
                  <a:lnTo>
                    <a:pt x="0" y="81"/>
                  </a:lnTo>
                  <a:lnTo>
                    <a:pt x="6" y="75"/>
                  </a:lnTo>
                  <a:lnTo>
                    <a:pt x="18" y="81"/>
                  </a:lnTo>
                  <a:lnTo>
                    <a:pt x="24" y="81"/>
                  </a:lnTo>
                  <a:lnTo>
                    <a:pt x="30" y="81"/>
                  </a:lnTo>
                  <a:lnTo>
                    <a:pt x="42" y="93"/>
                  </a:lnTo>
                  <a:lnTo>
                    <a:pt x="54" y="98"/>
                  </a:lnTo>
                  <a:lnTo>
                    <a:pt x="72" y="127"/>
                  </a:lnTo>
                  <a:lnTo>
                    <a:pt x="84" y="139"/>
                  </a:lnTo>
                  <a:lnTo>
                    <a:pt x="90" y="15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C199F5ED-F1C5-9242-81C6-2A1DD591D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" y="1483"/>
              <a:ext cx="127" cy="105"/>
            </a:xfrm>
            <a:custGeom>
              <a:avLst/>
              <a:gdLst>
                <a:gd name="T0" fmla="*/ 165 w 109"/>
                <a:gd name="T1" fmla="*/ 0 h 79"/>
                <a:gd name="T2" fmla="*/ 165 w 109"/>
                <a:gd name="T3" fmla="*/ 20 h 79"/>
                <a:gd name="T4" fmla="*/ 165 w 109"/>
                <a:gd name="T5" fmla="*/ 36 h 79"/>
                <a:gd name="T6" fmla="*/ 155 w 109"/>
                <a:gd name="T7" fmla="*/ 69 h 79"/>
                <a:gd name="T8" fmla="*/ 155 w 109"/>
                <a:gd name="T9" fmla="*/ 86 h 79"/>
                <a:gd name="T10" fmla="*/ 155 w 109"/>
                <a:gd name="T11" fmla="*/ 102 h 79"/>
                <a:gd name="T12" fmla="*/ 155 w 109"/>
                <a:gd name="T13" fmla="*/ 122 h 79"/>
                <a:gd name="T14" fmla="*/ 144 w 109"/>
                <a:gd name="T15" fmla="*/ 141 h 79"/>
                <a:gd name="T16" fmla="*/ 133 w 109"/>
                <a:gd name="T17" fmla="*/ 141 h 79"/>
                <a:gd name="T18" fmla="*/ 122 w 109"/>
                <a:gd name="T19" fmla="*/ 156 h 79"/>
                <a:gd name="T20" fmla="*/ 112 w 109"/>
                <a:gd name="T21" fmla="*/ 156 h 79"/>
                <a:gd name="T22" fmla="*/ 89 w 109"/>
                <a:gd name="T23" fmla="*/ 141 h 79"/>
                <a:gd name="T24" fmla="*/ 77 w 109"/>
                <a:gd name="T25" fmla="*/ 141 h 79"/>
                <a:gd name="T26" fmla="*/ 56 w 109"/>
                <a:gd name="T27" fmla="*/ 122 h 79"/>
                <a:gd name="T28" fmla="*/ 33 w 109"/>
                <a:gd name="T29" fmla="*/ 122 h 79"/>
                <a:gd name="T30" fmla="*/ 22 w 109"/>
                <a:gd name="T31" fmla="*/ 122 h 79"/>
                <a:gd name="T32" fmla="*/ 10 w 109"/>
                <a:gd name="T33" fmla="*/ 141 h 79"/>
                <a:gd name="T34" fmla="*/ 0 w 109"/>
                <a:gd name="T35" fmla="*/ 156 h 79"/>
                <a:gd name="T36" fmla="*/ 0 w 109"/>
                <a:gd name="T37" fmla="*/ 173 h 79"/>
                <a:gd name="T38" fmla="*/ 10 w 109"/>
                <a:gd name="T39" fmla="*/ 173 h 79"/>
                <a:gd name="T40" fmla="*/ 22 w 109"/>
                <a:gd name="T41" fmla="*/ 173 h 79"/>
                <a:gd name="T42" fmla="*/ 33 w 109"/>
                <a:gd name="T43" fmla="*/ 173 h 79"/>
                <a:gd name="T44" fmla="*/ 66 w 109"/>
                <a:gd name="T45" fmla="*/ 173 h 79"/>
                <a:gd name="T46" fmla="*/ 77 w 109"/>
                <a:gd name="T47" fmla="*/ 191 h 79"/>
                <a:gd name="T48" fmla="*/ 89 w 109"/>
                <a:gd name="T49" fmla="*/ 191 h 79"/>
                <a:gd name="T50" fmla="*/ 99 w 109"/>
                <a:gd name="T51" fmla="*/ 191 h 79"/>
                <a:gd name="T52" fmla="*/ 122 w 109"/>
                <a:gd name="T53" fmla="*/ 209 h 79"/>
                <a:gd name="T54" fmla="*/ 144 w 109"/>
                <a:gd name="T55" fmla="*/ 243 h 79"/>
                <a:gd name="T56" fmla="*/ 155 w 109"/>
                <a:gd name="T57" fmla="*/ 243 h 79"/>
                <a:gd name="T58" fmla="*/ 165 w 109"/>
                <a:gd name="T59" fmla="*/ 243 h 79"/>
                <a:gd name="T60" fmla="*/ 176 w 109"/>
                <a:gd name="T61" fmla="*/ 243 h 79"/>
                <a:gd name="T62" fmla="*/ 189 w 109"/>
                <a:gd name="T63" fmla="*/ 243 h 79"/>
                <a:gd name="T64" fmla="*/ 199 w 109"/>
                <a:gd name="T65" fmla="*/ 226 h 79"/>
                <a:gd name="T66" fmla="*/ 189 w 109"/>
                <a:gd name="T67" fmla="*/ 209 h 79"/>
                <a:gd name="T68" fmla="*/ 189 w 109"/>
                <a:gd name="T69" fmla="*/ 173 h 79"/>
                <a:gd name="T70" fmla="*/ 189 w 109"/>
                <a:gd name="T71" fmla="*/ 141 h 79"/>
                <a:gd name="T72" fmla="*/ 189 w 109"/>
                <a:gd name="T73" fmla="*/ 122 h 79"/>
                <a:gd name="T74" fmla="*/ 199 w 109"/>
                <a:gd name="T75" fmla="*/ 86 h 79"/>
                <a:gd name="T76" fmla="*/ 199 w 109"/>
                <a:gd name="T77" fmla="*/ 69 h 79"/>
                <a:gd name="T78" fmla="*/ 199 w 109"/>
                <a:gd name="T79" fmla="*/ 54 h 79"/>
                <a:gd name="T80" fmla="*/ 199 w 109"/>
                <a:gd name="T81" fmla="*/ 36 h 79"/>
                <a:gd name="T82" fmla="*/ 199 w 109"/>
                <a:gd name="T83" fmla="*/ 20 h 79"/>
                <a:gd name="T84" fmla="*/ 189 w 109"/>
                <a:gd name="T85" fmla="*/ 20 h 79"/>
                <a:gd name="T86" fmla="*/ 189 w 109"/>
                <a:gd name="T87" fmla="*/ 0 h 79"/>
                <a:gd name="T88" fmla="*/ 165 w 109"/>
                <a:gd name="T89" fmla="*/ 0 h 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9"/>
                <a:gd name="T136" fmla="*/ 0 h 79"/>
                <a:gd name="T137" fmla="*/ 109 w 109"/>
                <a:gd name="T138" fmla="*/ 79 h 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9" h="79">
                  <a:moveTo>
                    <a:pt x="90" y="0"/>
                  </a:moveTo>
                  <a:lnTo>
                    <a:pt x="90" y="6"/>
                  </a:lnTo>
                  <a:lnTo>
                    <a:pt x="90" y="11"/>
                  </a:lnTo>
                  <a:lnTo>
                    <a:pt x="84" y="22"/>
                  </a:lnTo>
                  <a:lnTo>
                    <a:pt x="84" y="28"/>
                  </a:lnTo>
                  <a:lnTo>
                    <a:pt x="84" y="33"/>
                  </a:lnTo>
                  <a:lnTo>
                    <a:pt x="84" y="39"/>
                  </a:lnTo>
                  <a:lnTo>
                    <a:pt x="78" y="45"/>
                  </a:lnTo>
                  <a:lnTo>
                    <a:pt x="72" y="45"/>
                  </a:lnTo>
                  <a:lnTo>
                    <a:pt x="66" y="50"/>
                  </a:lnTo>
                  <a:lnTo>
                    <a:pt x="60" y="50"/>
                  </a:lnTo>
                  <a:lnTo>
                    <a:pt x="48" y="45"/>
                  </a:lnTo>
                  <a:lnTo>
                    <a:pt x="42" y="45"/>
                  </a:lnTo>
                  <a:lnTo>
                    <a:pt x="30" y="39"/>
                  </a:lnTo>
                  <a:lnTo>
                    <a:pt x="18" y="39"/>
                  </a:lnTo>
                  <a:lnTo>
                    <a:pt x="12" y="39"/>
                  </a:lnTo>
                  <a:lnTo>
                    <a:pt x="6" y="4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18" y="56"/>
                  </a:lnTo>
                  <a:lnTo>
                    <a:pt x="36" y="56"/>
                  </a:lnTo>
                  <a:lnTo>
                    <a:pt x="42" y="61"/>
                  </a:lnTo>
                  <a:lnTo>
                    <a:pt x="48" y="61"/>
                  </a:lnTo>
                  <a:lnTo>
                    <a:pt x="54" y="61"/>
                  </a:lnTo>
                  <a:lnTo>
                    <a:pt x="66" y="67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8"/>
                  </a:lnTo>
                  <a:lnTo>
                    <a:pt x="96" y="78"/>
                  </a:lnTo>
                  <a:lnTo>
                    <a:pt x="102" y="78"/>
                  </a:lnTo>
                  <a:lnTo>
                    <a:pt x="108" y="72"/>
                  </a:lnTo>
                  <a:lnTo>
                    <a:pt x="102" y="67"/>
                  </a:lnTo>
                  <a:lnTo>
                    <a:pt x="102" y="56"/>
                  </a:lnTo>
                  <a:lnTo>
                    <a:pt x="102" y="45"/>
                  </a:lnTo>
                  <a:lnTo>
                    <a:pt x="102" y="39"/>
                  </a:lnTo>
                  <a:lnTo>
                    <a:pt x="108" y="28"/>
                  </a:lnTo>
                  <a:lnTo>
                    <a:pt x="108" y="22"/>
                  </a:lnTo>
                  <a:lnTo>
                    <a:pt x="108" y="17"/>
                  </a:lnTo>
                  <a:lnTo>
                    <a:pt x="108" y="11"/>
                  </a:lnTo>
                  <a:lnTo>
                    <a:pt x="108" y="6"/>
                  </a:lnTo>
                  <a:lnTo>
                    <a:pt x="102" y="6"/>
                  </a:lnTo>
                  <a:lnTo>
                    <a:pt x="102" y="0"/>
                  </a:lnTo>
                  <a:lnTo>
                    <a:pt x="90" y="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BF8271CB-D659-8641-8871-83976986E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1499"/>
              <a:ext cx="135" cy="194"/>
            </a:xfrm>
            <a:custGeom>
              <a:avLst/>
              <a:gdLst>
                <a:gd name="T0" fmla="*/ 88 w 116"/>
                <a:gd name="T1" fmla="*/ 124 h 146"/>
                <a:gd name="T2" fmla="*/ 77 w 116"/>
                <a:gd name="T3" fmla="*/ 144 h 146"/>
                <a:gd name="T4" fmla="*/ 66 w 116"/>
                <a:gd name="T5" fmla="*/ 162 h 146"/>
                <a:gd name="T6" fmla="*/ 44 w 116"/>
                <a:gd name="T7" fmla="*/ 198 h 146"/>
                <a:gd name="T8" fmla="*/ 33 w 116"/>
                <a:gd name="T9" fmla="*/ 198 h 146"/>
                <a:gd name="T10" fmla="*/ 22 w 116"/>
                <a:gd name="T11" fmla="*/ 235 h 146"/>
                <a:gd name="T12" fmla="*/ 10 w 116"/>
                <a:gd name="T13" fmla="*/ 254 h 146"/>
                <a:gd name="T14" fmla="*/ 10 w 116"/>
                <a:gd name="T15" fmla="*/ 267 h 146"/>
                <a:gd name="T16" fmla="*/ 10 w 116"/>
                <a:gd name="T17" fmla="*/ 286 h 146"/>
                <a:gd name="T18" fmla="*/ 10 w 116"/>
                <a:gd name="T19" fmla="*/ 306 h 146"/>
                <a:gd name="T20" fmla="*/ 0 w 116"/>
                <a:gd name="T21" fmla="*/ 323 h 146"/>
                <a:gd name="T22" fmla="*/ 0 w 116"/>
                <a:gd name="T23" fmla="*/ 340 h 146"/>
                <a:gd name="T24" fmla="*/ 0 w 116"/>
                <a:gd name="T25" fmla="*/ 377 h 146"/>
                <a:gd name="T26" fmla="*/ 0 w 116"/>
                <a:gd name="T27" fmla="*/ 399 h 146"/>
                <a:gd name="T28" fmla="*/ 10 w 116"/>
                <a:gd name="T29" fmla="*/ 415 h 146"/>
                <a:gd name="T30" fmla="*/ 22 w 116"/>
                <a:gd name="T31" fmla="*/ 435 h 146"/>
                <a:gd name="T32" fmla="*/ 22 w 116"/>
                <a:gd name="T33" fmla="*/ 452 h 146"/>
                <a:gd name="T34" fmla="*/ 33 w 116"/>
                <a:gd name="T35" fmla="*/ 377 h 146"/>
                <a:gd name="T36" fmla="*/ 33 w 116"/>
                <a:gd name="T37" fmla="*/ 340 h 146"/>
                <a:gd name="T38" fmla="*/ 56 w 116"/>
                <a:gd name="T39" fmla="*/ 306 h 146"/>
                <a:gd name="T40" fmla="*/ 66 w 116"/>
                <a:gd name="T41" fmla="*/ 267 h 146"/>
                <a:gd name="T42" fmla="*/ 77 w 116"/>
                <a:gd name="T43" fmla="*/ 235 h 146"/>
                <a:gd name="T44" fmla="*/ 88 w 116"/>
                <a:gd name="T45" fmla="*/ 215 h 146"/>
                <a:gd name="T46" fmla="*/ 88 w 116"/>
                <a:gd name="T47" fmla="*/ 198 h 146"/>
                <a:gd name="T48" fmla="*/ 99 w 116"/>
                <a:gd name="T49" fmla="*/ 198 h 146"/>
                <a:gd name="T50" fmla="*/ 109 w 116"/>
                <a:gd name="T51" fmla="*/ 198 h 146"/>
                <a:gd name="T52" fmla="*/ 123 w 116"/>
                <a:gd name="T53" fmla="*/ 198 h 146"/>
                <a:gd name="T54" fmla="*/ 143 w 116"/>
                <a:gd name="T55" fmla="*/ 198 h 146"/>
                <a:gd name="T56" fmla="*/ 179 w 116"/>
                <a:gd name="T57" fmla="*/ 181 h 146"/>
                <a:gd name="T58" fmla="*/ 190 w 116"/>
                <a:gd name="T59" fmla="*/ 162 h 146"/>
                <a:gd name="T60" fmla="*/ 199 w 116"/>
                <a:gd name="T61" fmla="*/ 144 h 146"/>
                <a:gd name="T62" fmla="*/ 190 w 116"/>
                <a:gd name="T63" fmla="*/ 144 h 146"/>
                <a:gd name="T64" fmla="*/ 190 w 116"/>
                <a:gd name="T65" fmla="*/ 124 h 146"/>
                <a:gd name="T66" fmla="*/ 190 w 116"/>
                <a:gd name="T67" fmla="*/ 109 h 146"/>
                <a:gd name="T68" fmla="*/ 199 w 116"/>
                <a:gd name="T69" fmla="*/ 92 h 146"/>
                <a:gd name="T70" fmla="*/ 199 w 116"/>
                <a:gd name="T71" fmla="*/ 72 h 146"/>
                <a:gd name="T72" fmla="*/ 212 w 116"/>
                <a:gd name="T73" fmla="*/ 54 h 146"/>
                <a:gd name="T74" fmla="*/ 212 w 116"/>
                <a:gd name="T75" fmla="*/ 37 h 146"/>
                <a:gd name="T76" fmla="*/ 212 w 116"/>
                <a:gd name="T77" fmla="*/ 20 h 146"/>
                <a:gd name="T78" fmla="*/ 199 w 116"/>
                <a:gd name="T79" fmla="*/ 0 h 146"/>
                <a:gd name="T80" fmla="*/ 143 w 116"/>
                <a:gd name="T81" fmla="*/ 92 h 146"/>
                <a:gd name="T82" fmla="*/ 156 w 116"/>
                <a:gd name="T83" fmla="*/ 109 h 146"/>
                <a:gd name="T84" fmla="*/ 156 w 116"/>
                <a:gd name="T85" fmla="*/ 124 h 146"/>
                <a:gd name="T86" fmla="*/ 143 w 116"/>
                <a:gd name="T87" fmla="*/ 124 h 146"/>
                <a:gd name="T88" fmla="*/ 143 w 116"/>
                <a:gd name="T89" fmla="*/ 144 h 146"/>
                <a:gd name="T90" fmla="*/ 123 w 116"/>
                <a:gd name="T91" fmla="*/ 144 h 146"/>
                <a:gd name="T92" fmla="*/ 109 w 116"/>
                <a:gd name="T93" fmla="*/ 124 h 146"/>
                <a:gd name="T94" fmla="*/ 99 w 116"/>
                <a:gd name="T95" fmla="*/ 124 h 146"/>
                <a:gd name="T96" fmla="*/ 88 w 116"/>
                <a:gd name="T97" fmla="*/ 124 h 1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6"/>
                <a:gd name="T148" fmla="*/ 0 h 146"/>
                <a:gd name="T149" fmla="*/ 116 w 116"/>
                <a:gd name="T150" fmla="*/ 146 h 1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6" h="146">
                  <a:moveTo>
                    <a:pt x="48" y="40"/>
                  </a:moveTo>
                  <a:lnTo>
                    <a:pt x="42" y="46"/>
                  </a:lnTo>
                  <a:lnTo>
                    <a:pt x="36" y="52"/>
                  </a:lnTo>
                  <a:lnTo>
                    <a:pt x="24" y="63"/>
                  </a:lnTo>
                  <a:lnTo>
                    <a:pt x="18" y="63"/>
                  </a:lnTo>
                  <a:lnTo>
                    <a:pt x="12" y="75"/>
                  </a:lnTo>
                  <a:lnTo>
                    <a:pt x="6" y="81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6" y="98"/>
                  </a:lnTo>
                  <a:lnTo>
                    <a:pt x="0" y="104"/>
                  </a:lnTo>
                  <a:lnTo>
                    <a:pt x="0" y="109"/>
                  </a:lnTo>
                  <a:lnTo>
                    <a:pt x="0" y="121"/>
                  </a:lnTo>
                  <a:lnTo>
                    <a:pt x="0" y="128"/>
                  </a:lnTo>
                  <a:lnTo>
                    <a:pt x="6" y="133"/>
                  </a:lnTo>
                  <a:lnTo>
                    <a:pt x="12" y="139"/>
                  </a:lnTo>
                  <a:lnTo>
                    <a:pt x="12" y="145"/>
                  </a:lnTo>
                  <a:lnTo>
                    <a:pt x="18" y="121"/>
                  </a:lnTo>
                  <a:lnTo>
                    <a:pt x="18" y="109"/>
                  </a:lnTo>
                  <a:lnTo>
                    <a:pt x="30" y="98"/>
                  </a:lnTo>
                  <a:lnTo>
                    <a:pt x="36" y="86"/>
                  </a:lnTo>
                  <a:lnTo>
                    <a:pt x="42" y="75"/>
                  </a:lnTo>
                  <a:lnTo>
                    <a:pt x="48" y="69"/>
                  </a:lnTo>
                  <a:lnTo>
                    <a:pt x="48" y="63"/>
                  </a:lnTo>
                  <a:lnTo>
                    <a:pt x="54" y="63"/>
                  </a:lnTo>
                  <a:lnTo>
                    <a:pt x="60" y="63"/>
                  </a:lnTo>
                  <a:lnTo>
                    <a:pt x="67" y="63"/>
                  </a:lnTo>
                  <a:lnTo>
                    <a:pt x="78" y="63"/>
                  </a:lnTo>
                  <a:lnTo>
                    <a:pt x="97" y="58"/>
                  </a:lnTo>
                  <a:lnTo>
                    <a:pt x="103" y="52"/>
                  </a:lnTo>
                  <a:lnTo>
                    <a:pt x="108" y="46"/>
                  </a:lnTo>
                  <a:lnTo>
                    <a:pt x="103" y="46"/>
                  </a:lnTo>
                  <a:lnTo>
                    <a:pt x="103" y="40"/>
                  </a:lnTo>
                  <a:lnTo>
                    <a:pt x="103" y="35"/>
                  </a:lnTo>
                  <a:lnTo>
                    <a:pt x="108" y="29"/>
                  </a:lnTo>
                  <a:lnTo>
                    <a:pt x="108" y="23"/>
                  </a:lnTo>
                  <a:lnTo>
                    <a:pt x="115" y="17"/>
                  </a:lnTo>
                  <a:lnTo>
                    <a:pt x="115" y="12"/>
                  </a:lnTo>
                  <a:lnTo>
                    <a:pt x="115" y="6"/>
                  </a:lnTo>
                  <a:lnTo>
                    <a:pt x="108" y="0"/>
                  </a:lnTo>
                  <a:lnTo>
                    <a:pt x="78" y="29"/>
                  </a:lnTo>
                  <a:lnTo>
                    <a:pt x="85" y="35"/>
                  </a:lnTo>
                  <a:lnTo>
                    <a:pt x="85" y="40"/>
                  </a:lnTo>
                  <a:lnTo>
                    <a:pt x="78" y="40"/>
                  </a:lnTo>
                  <a:lnTo>
                    <a:pt x="78" y="46"/>
                  </a:lnTo>
                  <a:lnTo>
                    <a:pt x="67" y="46"/>
                  </a:lnTo>
                  <a:lnTo>
                    <a:pt x="60" y="40"/>
                  </a:lnTo>
                  <a:lnTo>
                    <a:pt x="54" y="40"/>
                  </a:lnTo>
                  <a:lnTo>
                    <a:pt x="48" y="4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64FD6D8A-D66F-844A-BE0C-628EF85D8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" y="1571"/>
              <a:ext cx="1" cy="25"/>
            </a:xfrm>
            <a:custGeom>
              <a:avLst/>
              <a:gdLst>
                <a:gd name="T0" fmla="*/ 0 w 1"/>
                <a:gd name="T1" fmla="*/ 55 h 19"/>
                <a:gd name="T2" fmla="*/ 0 w 1"/>
                <a:gd name="T3" fmla="*/ 0 h 19"/>
                <a:gd name="T4" fmla="*/ 0 w 1"/>
                <a:gd name="T5" fmla="*/ 16 h 19"/>
                <a:gd name="T6" fmla="*/ 0 w 1"/>
                <a:gd name="T7" fmla="*/ 16 h 19"/>
                <a:gd name="T8" fmla="*/ 0 w 1"/>
                <a:gd name="T9" fmla="*/ 28 h 19"/>
                <a:gd name="T10" fmla="*/ 0 w 1"/>
                <a:gd name="T11" fmla="*/ 55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9"/>
                <a:gd name="T20" fmla="*/ 1 w 1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9">
                  <a:moveTo>
                    <a:pt x="0" y="18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0EA270C4-BB11-CC42-8055-C71895D96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627"/>
              <a:ext cx="104" cy="154"/>
            </a:xfrm>
            <a:custGeom>
              <a:avLst/>
              <a:gdLst>
                <a:gd name="T0" fmla="*/ 53 w 90"/>
                <a:gd name="T1" fmla="*/ 199 h 116"/>
                <a:gd name="T2" fmla="*/ 53 w 90"/>
                <a:gd name="T3" fmla="*/ 215 h 116"/>
                <a:gd name="T4" fmla="*/ 66 w 90"/>
                <a:gd name="T5" fmla="*/ 235 h 116"/>
                <a:gd name="T6" fmla="*/ 76 w 90"/>
                <a:gd name="T7" fmla="*/ 252 h 116"/>
                <a:gd name="T8" fmla="*/ 86 w 90"/>
                <a:gd name="T9" fmla="*/ 266 h 116"/>
                <a:gd name="T10" fmla="*/ 94 w 90"/>
                <a:gd name="T11" fmla="*/ 285 h 116"/>
                <a:gd name="T12" fmla="*/ 94 w 90"/>
                <a:gd name="T13" fmla="*/ 305 h 116"/>
                <a:gd name="T14" fmla="*/ 94 w 90"/>
                <a:gd name="T15" fmla="*/ 323 h 116"/>
                <a:gd name="T16" fmla="*/ 94 w 90"/>
                <a:gd name="T17" fmla="*/ 340 h 116"/>
                <a:gd name="T18" fmla="*/ 94 w 90"/>
                <a:gd name="T19" fmla="*/ 358 h 116"/>
                <a:gd name="T20" fmla="*/ 106 w 90"/>
                <a:gd name="T21" fmla="*/ 358 h 116"/>
                <a:gd name="T22" fmla="*/ 118 w 90"/>
                <a:gd name="T23" fmla="*/ 358 h 116"/>
                <a:gd name="T24" fmla="*/ 127 w 90"/>
                <a:gd name="T25" fmla="*/ 340 h 116"/>
                <a:gd name="T26" fmla="*/ 127 w 90"/>
                <a:gd name="T27" fmla="*/ 323 h 116"/>
                <a:gd name="T28" fmla="*/ 127 w 90"/>
                <a:gd name="T29" fmla="*/ 285 h 116"/>
                <a:gd name="T30" fmla="*/ 127 w 90"/>
                <a:gd name="T31" fmla="*/ 252 h 116"/>
                <a:gd name="T32" fmla="*/ 94 w 90"/>
                <a:gd name="T33" fmla="*/ 199 h 116"/>
                <a:gd name="T34" fmla="*/ 86 w 90"/>
                <a:gd name="T35" fmla="*/ 179 h 116"/>
                <a:gd name="T36" fmla="*/ 86 w 90"/>
                <a:gd name="T37" fmla="*/ 162 h 116"/>
                <a:gd name="T38" fmla="*/ 76 w 90"/>
                <a:gd name="T39" fmla="*/ 162 h 116"/>
                <a:gd name="T40" fmla="*/ 86 w 90"/>
                <a:gd name="T41" fmla="*/ 162 h 116"/>
                <a:gd name="T42" fmla="*/ 94 w 90"/>
                <a:gd name="T43" fmla="*/ 145 h 116"/>
                <a:gd name="T44" fmla="*/ 106 w 90"/>
                <a:gd name="T45" fmla="*/ 145 h 116"/>
                <a:gd name="T46" fmla="*/ 118 w 90"/>
                <a:gd name="T47" fmla="*/ 127 h 116"/>
                <a:gd name="T48" fmla="*/ 159 w 90"/>
                <a:gd name="T49" fmla="*/ 54 h 116"/>
                <a:gd name="T50" fmla="*/ 148 w 90"/>
                <a:gd name="T51" fmla="*/ 0 h 116"/>
                <a:gd name="T52" fmla="*/ 139 w 90"/>
                <a:gd name="T53" fmla="*/ 20 h 116"/>
                <a:gd name="T54" fmla="*/ 127 w 90"/>
                <a:gd name="T55" fmla="*/ 36 h 116"/>
                <a:gd name="T56" fmla="*/ 106 w 90"/>
                <a:gd name="T57" fmla="*/ 54 h 116"/>
                <a:gd name="T58" fmla="*/ 86 w 90"/>
                <a:gd name="T59" fmla="*/ 72 h 116"/>
                <a:gd name="T60" fmla="*/ 53 w 90"/>
                <a:gd name="T61" fmla="*/ 72 h 116"/>
                <a:gd name="T62" fmla="*/ 32 w 90"/>
                <a:gd name="T63" fmla="*/ 92 h 116"/>
                <a:gd name="T64" fmla="*/ 21 w 90"/>
                <a:gd name="T65" fmla="*/ 108 h 116"/>
                <a:gd name="T66" fmla="*/ 12 w 90"/>
                <a:gd name="T67" fmla="*/ 108 h 116"/>
                <a:gd name="T68" fmla="*/ 12 w 90"/>
                <a:gd name="T69" fmla="*/ 127 h 116"/>
                <a:gd name="T70" fmla="*/ 0 w 90"/>
                <a:gd name="T71" fmla="*/ 162 h 116"/>
                <a:gd name="T72" fmla="*/ 0 w 90"/>
                <a:gd name="T73" fmla="*/ 179 h 116"/>
                <a:gd name="T74" fmla="*/ 12 w 90"/>
                <a:gd name="T75" fmla="*/ 179 h 116"/>
                <a:gd name="T76" fmla="*/ 12 w 90"/>
                <a:gd name="T77" fmla="*/ 162 h 116"/>
                <a:gd name="T78" fmla="*/ 32 w 90"/>
                <a:gd name="T79" fmla="*/ 179 h 116"/>
                <a:gd name="T80" fmla="*/ 43 w 90"/>
                <a:gd name="T81" fmla="*/ 179 h 116"/>
                <a:gd name="T82" fmla="*/ 53 w 90"/>
                <a:gd name="T83" fmla="*/ 199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0"/>
                <a:gd name="T127" fmla="*/ 0 h 116"/>
                <a:gd name="T128" fmla="*/ 90 w 90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0" h="116">
                  <a:moveTo>
                    <a:pt x="30" y="64"/>
                  </a:moveTo>
                  <a:lnTo>
                    <a:pt x="30" y="69"/>
                  </a:lnTo>
                  <a:lnTo>
                    <a:pt x="36" y="75"/>
                  </a:lnTo>
                  <a:lnTo>
                    <a:pt x="42" y="81"/>
                  </a:lnTo>
                  <a:lnTo>
                    <a:pt x="48" y="86"/>
                  </a:lnTo>
                  <a:lnTo>
                    <a:pt x="53" y="92"/>
                  </a:lnTo>
                  <a:lnTo>
                    <a:pt x="53" y="98"/>
                  </a:lnTo>
                  <a:lnTo>
                    <a:pt x="53" y="104"/>
                  </a:lnTo>
                  <a:lnTo>
                    <a:pt x="53" y="109"/>
                  </a:lnTo>
                  <a:lnTo>
                    <a:pt x="53" y="115"/>
                  </a:lnTo>
                  <a:lnTo>
                    <a:pt x="60" y="115"/>
                  </a:lnTo>
                  <a:lnTo>
                    <a:pt x="66" y="115"/>
                  </a:lnTo>
                  <a:lnTo>
                    <a:pt x="71" y="109"/>
                  </a:lnTo>
                  <a:lnTo>
                    <a:pt x="71" y="104"/>
                  </a:lnTo>
                  <a:lnTo>
                    <a:pt x="71" y="92"/>
                  </a:lnTo>
                  <a:lnTo>
                    <a:pt x="71" y="81"/>
                  </a:lnTo>
                  <a:lnTo>
                    <a:pt x="53" y="64"/>
                  </a:lnTo>
                  <a:lnTo>
                    <a:pt x="48" y="58"/>
                  </a:lnTo>
                  <a:lnTo>
                    <a:pt x="48" y="52"/>
                  </a:lnTo>
                  <a:lnTo>
                    <a:pt x="42" y="52"/>
                  </a:lnTo>
                  <a:lnTo>
                    <a:pt x="48" y="52"/>
                  </a:lnTo>
                  <a:lnTo>
                    <a:pt x="53" y="47"/>
                  </a:lnTo>
                  <a:lnTo>
                    <a:pt x="60" y="47"/>
                  </a:lnTo>
                  <a:lnTo>
                    <a:pt x="66" y="41"/>
                  </a:lnTo>
                  <a:lnTo>
                    <a:pt x="89" y="17"/>
                  </a:lnTo>
                  <a:lnTo>
                    <a:pt x="83" y="0"/>
                  </a:lnTo>
                  <a:lnTo>
                    <a:pt x="78" y="6"/>
                  </a:lnTo>
                  <a:lnTo>
                    <a:pt x="71" y="11"/>
                  </a:lnTo>
                  <a:lnTo>
                    <a:pt x="60" y="17"/>
                  </a:lnTo>
                  <a:lnTo>
                    <a:pt x="48" y="23"/>
                  </a:lnTo>
                  <a:lnTo>
                    <a:pt x="30" y="23"/>
                  </a:lnTo>
                  <a:lnTo>
                    <a:pt x="18" y="29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7" y="52"/>
                  </a:lnTo>
                  <a:lnTo>
                    <a:pt x="18" y="58"/>
                  </a:lnTo>
                  <a:lnTo>
                    <a:pt x="24" y="58"/>
                  </a:lnTo>
                  <a:lnTo>
                    <a:pt x="30" y="6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92276B6E-6B87-634E-8BAD-CBCAE52BF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" y="1635"/>
              <a:ext cx="127" cy="258"/>
            </a:xfrm>
            <a:custGeom>
              <a:avLst/>
              <a:gdLst>
                <a:gd name="T0" fmla="*/ 179 w 109"/>
                <a:gd name="T1" fmla="*/ 605 h 194"/>
                <a:gd name="T2" fmla="*/ 189 w 109"/>
                <a:gd name="T3" fmla="*/ 585 h 194"/>
                <a:gd name="T4" fmla="*/ 199 w 109"/>
                <a:gd name="T5" fmla="*/ 585 h 194"/>
                <a:gd name="T6" fmla="*/ 189 w 109"/>
                <a:gd name="T7" fmla="*/ 551 h 194"/>
                <a:gd name="T8" fmla="*/ 165 w 109"/>
                <a:gd name="T9" fmla="*/ 513 h 194"/>
                <a:gd name="T10" fmla="*/ 155 w 109"/>
                <a:gd name="T11" fmla="*/ 493 h 194"/>
                <a:gd name="T12" fmla="*/ 133 w 109"/>
                <a:gd name="T13" fmla="*/ 476 h 194"/>
                <a:gd name="T14" fmla="*/ 99 w 109"/>
                <a:gd name="T15" fmla="*/ 456 h 194"/>
                <a:gd name="T16" fmla="*/ 89 w 109"/>
                <a:gd name="T17" fmla="*/ 442 h 194"/>
                <a:gd name="T18" fmla="*/ 79 w 109"/>
                <a:gd name="T19" fmla="*/ 423 h 194"/>
                <a:gd name="T20" fmla="*/ 56 w 109"/>
                <a:gd name="T21" fmla="*/ 406 h 194"/>
                <a:gd name="T22" fmla="*/ 47 w 109"/>
                <a:gd name="T23" fmla="*/ 366 h 194"/>
                <a:gd name="T24" fmla="*/ 47 w 109"/>
                <a:gd name="T25" fmla="*/ 350 h 194"/>
                <a:gd name="T26" fmla="*/ 33 w 109"/>
                <a:gd name="T27" fmla="*/ 332 h 194"/>
                <a:gd name="T28" fmla="*/ 33 w 109"/>
                <a:gd name="T29" fmla="*/ 294 h 194"/>
                <a:gd name="T30" fmla="*/ 33 w 109"/>
                <a:gd name="T31" fmla="*/ 275 h 194"/>
                <a:gd name="T32" fmla="*/ 47 w 109"/>
                <a:gd name="T33" fmla="*/ 221 h 194"/>
                <a:gd name="T34" fmla="*/ 47 w 109"/>
                <a:gd name="T35" fmla="*/ 150 h 194"/>
                <a:gd name="T36" fmla="*/ 47 w 109"/>
                <a:gd name="T37" fmla="*/ 93 h 194"/>
                <a:gd name="T38" fmla="*/ 47 w 109"/>
                <a:gd name="T39" fmla="*/ 73 h 194"/>
                <a:gd name="T40" fmla="*/ 33 w 109"/>
                <a:gd name="T41" fmla="*/ 37 h 194"/>
                <a:gd name="T42" fmla="*/ 33 w 109"/>
                <a:gd name="T43" fmla="*/ 20 h 194"/>
                <a:gd name="T44" fmla="*/ 22 w 109"/>
                <a:gd name="T45" fmla="*/ 0 h 194"/>
                <a:gd name="T46" fmla="*/ 12 w 109"/>
                <a:gd name="T47" fmla="*/ 37 h 194"/>
                <a:gd name="T48" fmla="*/ 0 w 109"/>
                <a:gd name="T49" fmla="*/ 73 h 194"/>
                <a:gd name="T50" fmla="*/ 0 w 109"/>
                <a:gd name="T51" fmla="*/ 113 h 194"/>
                <a:gd name="T52" fmla="*/ 0 w 109"/>
                <a:gd name="T53" fmla="*/ 150 h 194"/>
                <a:gd name="T54" fmla="*/ 0 w 109"/>
                <a:gd name="T55" fmla="*/ 221 h 194"/>
                <a:gd name="T56" fmla="*/ 12 w 109"/>
                <a:gd name="T57" fmla="*/ 313 h 194"/>
                <a:gd name="T58" fmla="*/ 22 w 109"/>
                <a:gd name="T59" fmla="*/ 366 h 194"/>
                <a:gd name="T60" fmla="*/ 47 w 109"/>
                <a:gd name="T61" fmla="*/ 442 h 194"/>
                <a:gd name="T62" fmla="*/ 66 w 109"/>
                <a:gd name="T63" fmla="*/ 493 h 194"/>
                <a:gd name="T64" fmla="*/ 79 w 109"/>
                <a:gd name="T65" fmla="*/ 513 h 194"/>
                <a:gd name="T66" fmla="*/ 89 w 109"/>
                <a:gd name="T67" fmla="*/ 532 h 194"/>
                <a:gd name="T68" fmla="*/ 99 w 109"/>
                <a:gd name="T69" fmla="*/ 532 h 194"/>
                <a:gd name="T70" fmla="*/ 113 w 109"/>
                <a:gd name="T71" fmla="*/ 532 h 194"/>
                <a:gd name="T72" fmla="*/ 122 w 109"/>
                <a:gd name="T73" fmla="*/ 532 h 194"/>
                <a:gd name="T74" fmla="*/ 146 w 109"/>
                <a:gd name="T75" fmla="*/ 532 h 194"/>
                <a:gd name="T76" fmla="*/ 155 w 109"/>
                <a:gd name="T77" fmla="*/ 551 h 194"/>
                <a:gd name="T78" fmla="*/ 165 w 109"/>
                <a:gd name="T79" fmla="*/ 568 h 194"/>
                <a:gd name="T80" fmla="*/ 179 w 109"/>
                <a:gd name="T81" fmla="*/ 605 h 1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9"/>
                <a:gd name="T124" fmla="*/ 0 h 194"/>
                <a:gd name="T125" fmla="*/ 109 w 109"/>
                <a:gd name="T126" fmla="*/ 194 h 1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9" h="194">
                  <a:moveTo>
                    <a:pt x="97" y="193"/>
                  </a:moveTo>
                  <a:lnTo>
                    <a:pt x="102" y="187"/>
                  </a:lnTo>
                  <a:lnTo>
                    <a:pt x="108" y="187"/>
                  </a:lnTo>
                  <a:lnTo>
                    <a:pt x="102" y="176"/>
                  </a:lnTo>
                  <a:lnTo>
                    <a:pt x="90" y="164"/>
                  </a:lnTo>
                  <a:lnTo>
                    <a:pt x="84" y="158"/>
                  </a:lnTo>
                  <a:lnTo>
                    <a:pt x="72" y="152"/>
                  </a:lnTo>
                  <a:lnTo>
                    <a:pt x="54" y="146"/>
                  </a:lnTo>
                  <a:lnTo>
                    <a:pt x="48" y="141"/>
                  </a:lnTo>
                  <a:lnTo>
                    <a:pt x="43" y="135"/>
                  </a:lnTo>
                  <a:lnTo>
                    <a:pt x="30" y="129"/>
                  </a:lnTo>
                  <a:lnTo>
                    <a:pt x="25" y="117"/>
                  </a:lnTo>
                  <a:lnTo>
                    <a:pt x="25" y="112"/>
                  </a:lnTo>
                  <a:lnTo>
                    <a:pt x="18" y="106"/>
                  </a:lnTo>
                  <a:lnTo>
                    <a:pt x="18" y="94"/>
                  </a:lnTo>
                  <a:lnTo>
                    <a:pt x="18" y="88"/>
                  </a:lnTo>
                  <a:lnTo>
                    <a:pt x="25" y="71"/>
                  </a:lnTo>
                  <a:lnTo>
                    <a:pt x="25" y="48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7" y="12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7" y="100"/>
                  </a:lnTo>
                  <a:lnTo>
                    <a:pt x="12" y="117"/>
                  </a:lnTo>
                  <a:lnTo>
                    <a:pt x="25" y="141"/>
                  </a:lnTo>
                  <a:lnTo>
                    <a:pt x="36" y="158"/>
                  </a:lnTo>
                  <a:lnTo>
                    <a:pt x="43" y="164"/>
                  </a:lnTo>
                  <a:lnTo>
                    <a:pt x="48" y="170"/>
                  </a:lnTo>
                  <a:lnTo>
                    <a:pt x="54" y="170"/>
                  </a:lnTo>
                  <a:lnTo>
                    <a:pt x="61" y="170"/>
                  </a:lnTo>
                  <a:lnTo>
                    <a:pt x="66" y="170"/>
                  </a:lnTo>
                  <a:lnTo>
                    <a:pt x="79" y="170"/>
                  </a:lnTo>
                  <a:lnTo>
                    <a:pt x="84" y="176"/>
                  </a:lnTo>
                  <a:lnTo>
                    <a:pt x="90" y="181"/>
                  </a:lnTo>
                  <a:lnTo>
                    <a:pt x="97" y="19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32CAB44B-BEA8-ED44-AD59-1CB2C2756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1667"/>
              <a:ext cx="135" cy="138"/>
            </a:xfrm>
            <a:custGeom>
              <a:avLst/>
              <a:gdLst>
                <a:gd name="T0" fmla="*/ 0 w 116"/>
                <a:gd name="T1" fmla="*/ 301 h 104"/>
                <a:gd name="T2" fmla="*/ 12 w 116"/>
                <a:gd name="T3" fmla="*/ 321 h 104"/>
                <a:gd name="T4" fmla="*/ 35 w 116"/>
                <a:gd name="T5" fmla="*/ 321 h 104"/>
                <a:gd name="T6" fmla="*/ 56 w 116"/>
                <a:gd name="T7" fmla="*/ 301 h 104"/>
                <a:gd name="T8" fmla="*/ 88 w 116"/>
                <a:gd name="T9" fmla="*/ 285 h 104"/>
                <a:gd name="T10" fmla="*/ 100 w 116"/>
                <a:gd name="T11" fmla="*/ 265 h 104"/>
                <a:gd name="T12" fmla="*/ 113 w 116"/>
                <a:gd name="T13" fmla="*/ 265 h 104"/>
                <a:gd name="T14" fmla="*/ 134 w 116"/>
                <a:gd name="T15" fmla="*/ 265 h 104"/>
                <a:gd name="T16" fmla="*/ 145 w 116"/>
                <a:gd name="T17" fmla="*/ 285 h 104"/>
                <a:gd name="T18" fmla="*/ 145 w 116"/>
                <a:gd name="T19" fmla="*/ 301 h 104"/>
                <a:gd name="T20" fmla="*/ 156 w 116"/>
                <a:gd name="T21" fmla="*/ 301 h 104"/>
                <a:gd name="T22" fmla="*/ 166 w 116"/>
                <a:gd name="T23" fmla="*/ 285 h 104"/>
                <a:gd name="T24" fmla="*/ 179 w 116"/>
                <a:gd name="T25" fmla="*/ 285 h 104"/>
                <a:gd name="T26" fmla="*/ 179 w 116"/>
                <a:gd name="T27" fmla="*/ 265 h 104"/>
                <a:gd name="T28" fmla="*/ 200 w 116"/>
                <a:gd name="T29" fmla="*/ 234 h 104"/>
                <a:gd name="T30" fmla="*/ 212 w 116"/>
                <a:gd name="T31" fmla="*/ 234 h 104"/>
                <a:gd name="T32" fmla="*/ 212 w 116"/>
                <a:gd name="T33" fmla="*/ 215 h 104"/>
                <a:gd name="T34" fmla="*/ 200 w 116"/>
                <a:gd name="T35" fmla="*/ 179 h 104"/>
                <a:gd name="T36" fmla="*/ 156 w 116"/>
                <a:gd name="T37" fmla="*/ 234 h 104"/>
                <a:gd name="T38" fmla="*/ 145 w 116"/>
                <a:gd name="T39" fmla="*/ 234 h 104"/>
                <a:gd name="T40" fmla="*/ 134 w 116"/>
                <a:gd name="T41" fmla="*/ 215 h 104"/>
                <a:gd name="T42" fmla="*/ 134 w 116"/>
                <a:gd name="T43" fmla="*/ 195 h 104"/>
                <a:gd name="T44" fmla="*/ 123 w 116"/>
                <a:gd name="T45" fmla="*/ 179 h 104"/>
                <a:gd name="T46" fmla="*/ 134 w 116"/>
                <a:gd name="T47" fmla="*/ 162 h 104"/>
                <a:gd name="T48" fmla="*/ 134 w 116"/>
                <a:gd name="T49" fmla="*/ 127 h 104"/>
                <a:gd name="T50" fmla="*/ 145 w 116"/>
                <a:gd name="T51" fmla="*/ 88 h 104"/>
                <a:gd name="T52" fmla="*/ 156 w 116"/>
                <a:gd name="T53" fmla="*/ 74 h 104"/>
                <a:gd name="T54" fmla="*/ 156 w 116"/>
                <a:gd name="T55" fmla="*/ 56 h 104"/>
                <a:gd name="T56" fmla="*/ 156 w 116"/>
                <a:gd name="T57" fmla="*/ 37 h 104"/>
                <a:gd name="T58" fmla="*/ 156 w 116"/>
                <a:gd name="T59" fmla="*/ 21 h 104"/>
                <a:gd name="T60" fmla="*/ 145 w 116"/>
                <a:gd name="T61" fmla="*/ 0 h 104"/>
                <a:gd name="T62" fmla="*/ 134 w 116"/>
                <a:gd name="T63" fmla="*/ 0 h 104"/>
                <a:gd name="T64" fmla="*/ 123 w 116"/>
                <a:gd name="T65" fmla="*/ 21 h 104"/>
                <a:gd name="T66" fmla="*/ 113 w 116"/>
                <a:gd name="T67" fmla="*/ 37 h 104"/>
                <a:gd name="T68" fmla="*/ 113 w 116"/>
                <a:gd name="T69" fmla="*/ 74 h 104"/>
                <a:gd name="T70" fmla="*/ 113 w 116"/>
                <a:gd name="T71" fmla="*/ 88 h 104"/>
                <a:gd name="T72" fmla="*/ 100 w 116"/>
                <a:gd name="T73" fmla="*/ 107 h 104"/>
                <a:gd name="T74" fmla="*/ 0 w 116"/>
                <a:gd name="T75" fmla="*/ 301 h 1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6"/>
                <a:gd name="T115" fmla="*/ 0 h 104"/>
                <a:gd name="T116" fmla="*/ 116 w 116"/>
                <a:gd name="T117" fmla="*/ 104 h 1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6" h="104">
                  <a:moveTo>
                    <a:pt x="0" y="97"/>
                  </a:moveTo>
                  <a:lnTo>
                    <a:pt x="7" y="103"/>
                  </a:lnTo>
                  <a:lnTo>
                    <a:pt x="19" y="103"/>
                  </a:lnTo>
                  <a:lnTo>
                    <a:pt x="30" y="97"/>
                  </a:lnTo>
                  <a:lnTo>
                    <a:pt x="48" y="92"/>
                  </a:lnTo>
                  <a:lnTo>
                    <a:pt x="55" y="86"/>
                  </a:lnTo>
                  <a:lnTo>
                    <a:pt x="61" y="86"/>
                  </a:lnTo>
                  <a:lnTo>
                    <a:pt x="73" y="86"/>
                  </a:lnTo>
                  <a:lnTo>
                    <a:pt x="79" y="92"/>
                  </a:lnTo>
                  <a:lnTo>
                    <a:pt x="79" y="97"/>
                  </a:lnTo>
                  <a:lnTo>
                    <a:pt x="85" y="97"/>
                  </a:lnTo>
                  <a:lnTo>
                    <a:pt x="91" y="92"/>
                  </a:lnTo>
                  <a:lnTo>
                    <a:pt x="97" y="92"/>
                  </a:lnTo>
                  <a:lnTo>
                    <a:pt x="97" y="86"/>
                  </a:lnTo>
                  <a:lnTo>
                    <a:pt x="109" y="75"/>
                  </a:lnTo>
                  <a:lnTo>
                    <a:pt x="115" y="75"/>
                  </a:lnTo>
                  <a:lnTo>
                    <a:pt x="115" y="69"/>
                  </a:lnTo>
                  <a:lnTo>
                    <a:pt x="109" y="58"/>
                  </a:lnTo>
                  <a:lnTo>
                    <a:pt x="85" y="75"/>
                  </a:lnTo>
                  <a:lnTo>
                    <a:pt x="79" y="75"/>
                  </a:lnTo>
                  <a:lnTo>
                    <a:pt x="73" y="69"/>
                  </a:lnTo>
                  <a:lnTo>
                    <a:pt x="73" y="63"/>
                  </a:lnTo>
                  <a:lnTo>
                    <a:pt x="67" y="58"/>
                  </a:lnTo>
                  <a:lnTo>
                    <a:pt x="73" y="52"/>
                  </a:lnTo>
                  <a:lnTo>
                    <a:pt x="73" y="41"/>
                  </a:lnTo>
                  <a:lnTo>
                    <a:pt x="79" y="29"/>
                  </a:lnTo>
                  <a:lnTo>
                    <a:pt x="85" y="24"/>
                  </a:lnTo>
                  <a:lnTo>
                    <a:pt x="85" y="18"/>
                  </a:lnTo>
                  <a:lnTo>
                    <a:pt x="85" y="12"/>
                  </a:lnTo>
                  <a:lnTo>
                    <a:pt x="85" y="7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7" y="7"/>
                  </a:lnTo>
                  <a:lnTo>
                    <a:pt x="61" y="12"/>
                  </a:lnTo>
                  <a:lnTo>
                    <a:pt x="61" y="24"/>
                  </a:lnTo>
                  <a:lnTo>
                    <a:pt x="61" y="29"/>
                  </a:lnTo>
                  <a:lnTo>
                    <a:pt x="55" y="35"/>
                  </a:lnTo>
                  <a:lnTo>
                    <a:pt x="0" y="97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4CED6523-CDDB-C54F-A7CB-9E76C012D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1676"/>
              <a:ext cx="583" cy="505"/>
            </a:xfrm>
            <a:custGeom>
              <a:avLst/>
              <a:gdLst>
                <a:gd name="T0" fmla="*/ 136 w 503"/>
                <a:gd name="T1" fmla="*/ 520 h 379"/>
                <a:gd name="T2" fmla="*/ 183 w 503"/>
                <a:gd name="T3" fmla="*/ 520 h 379"/>
                <a:gd name="T4" fmla="*/ 236 w 503"/>
                <a:gd name="T5" fmla="*/ 557 h 379"/>
                <a:gd name="T6" fmla="*/ 284 w 503"/>
                <a:gd name="T7" fmla="*/ 672 h 379"/>
                <a:gd name="T8" fmla="*/ 294 w 503"/>
                <a:gd name="T9" fmla="*/ 742 h 379"/>
                <a:gd name="T10" fmla="*/ 294 w 503"/>
                <a:gd name="T11" fmla="*/ 818 h 379"/>
                <a:gd name="T12" fmla="*/ 261 w 503"/>
                <a:gd name="T13" fmla="*/ 949 h 379"/>
                <a:gd name="T14" fmla="*/ 236 w 503"/>
                <a:gd name="T15" fmla="*/ 987 h 379"/>
                <a:gd name="T16" fmla="*/ 204 w 503"/>
                <a:gd name="T17" fmla="*/ 1025 h 379"/>
                <a:gd name="T18" fmla="*/ 204 w 503"/>
                <a:gd name="T19" fmla="*/ 1081 h 379"/>
                <a:gd name="T20" fmla="*/ 271 w 503"/>
                <a:gd name="T21" fmla="*/ 1043 h 379"/>
                <a:gd name="T22" fmla="*/ 284 w 503"/>
                <a:gd name="T23" fmla="*/ 1137 h 379"/>
                <a:gd name="T24" fmla="*/ 284 w 503"/>
                <a:gd name="T25" fmla="*/ 1193 h 379"/>
                <a:gd name="T26" fmla="*/ 384 w 503"/>
                <a:gd name="T27" fmla="*/ 1043 h 379"/>
                <a:gd name="T28" fmla="*/ 476 w 503"/>
                <a:gd name="T29" fmla="*/ 967 h 379"/>
                <a:gd name="T30" fmla="*/ 531 w 503"/>
                <a:gd name="T31" fmla="*/ 967 h 379"/>
                <a:gd name="T32" fmla="*/ 577 w 503"/>
                <a:gd name="T33" fmla="*/ 1005 h 379"/>
                <a:gd name="T34" fmla="*/ 624 w 503"/>
                <a:gd name="T35" fmla="*/ 1043 h 379"/>
                <a:gd name="T36" fmla="*/ 724 w 503"/>
                <a:gd name="T37" fmla="*/ 1081 h 379"/>
                <a:gd name="T38" fmla="*/ 826 w 503"/>
                <a:gd name="T39" fmla="*/ 1117 h 379"/>
                <a:gd name="T40" fmla="*/ 882 w 503"/>
                <a:gd name="T41" fmla="*/ 1097 h 379"/>
                <a:gd name="T42" fmla="*/ 906 w 503"/>
                <a:gd name="T43" fmla="*/ 967 h 379"/>
                <a:gd name="T44" fmla="*/ 850 w 503"/>
                <a:gd name="T45" fmla="*/ 1005 h 379"/>
                <a:gd name="T46" fmla="*/ 746 w 503"/>
                <a:gd name="T47" fmla="*/ 1005 h 379"/>
                <a:gd name="T48" fmla="*/ 682 w 503"/>
                <a:gd name="T49" fmla="*/ 987 h 379"/>
                <a:gd name="T50" fmla="*/ 647 w 503"/>
                <a:gd name="T51" fmla="*/ 967 h 379"/>
                <a:gd name="T52" fmla="*/ 566 w 503"/>
                <a:gd name="T53" fmla="*/ 930 h 379"/>
                <a:gd name="T54" fmla="*/ 476 w 503"/>
                <a:gd name="T55" fmla="*/ 818 h 379"/>
                <a:gd name="T56" fmla="*/ 442 w 503"/>
                <a:gd name="T57" fmla="*/ 705 h 379"/>
                <a:gd name="T58" fmla="*/ 430 w 503"/>
                <a:gd name="T59" fmla="*/ 614 h 379"/>
                <a:gd name="T60" fmla="*/ 442 w 503"/>
                <a:gd name="T61" fmla="*/ 540 h 379"/>
                <a:gd name="T62" fmla="*/ 420 w 503"/>
                <a:gd name="T63" fmla="*/ 577 h 379"/>
                <a:gd name="T64" fmla="*/ 408 w 503"/>
                <a:gd name="T65" fmla="*/ 672 h 379"/>
                <a:gd name="T66" fmla="*/ 420 w 503"/>
                <a:gd name="T67" fmla="*/ 781 h 379"/>
                <a:gd name="T68" fmla="*/ 464 w 503"/>
                <a:gd name="T69" fmla="*/ 855 h 379"/>
                <a:gd name="T70" fmla="*/ 453 w 503"/>
                <a:gd name="T71" fmla="*/ 949 h 379"/>
                <a:gd name="T72" fmla="*/ 352 w 503"/>
                <a:gd name="T73" fmla="*/ 987 h 379"/>
                <a:gd name="T74" fmla="*/ 306 w 503"/>
                <a:gd name="T75" fmla="*/ 1062 h 379"/>
                <a:gd name="T76" fmla="*/ 294 w 503"/>
                <a:gd name="T77" fmla="*/ 987 h 379"/>
                <a:gd name="T78" fmla="*/ 306 w 503"/>
                <a:gd name="T79" fmla="*/ 911 h 379"/>
                <a:gd name="T80" fmla="*/ 329 w 503"/>
                <a:gd name="T81" fmla="*/ 818 h 379"/>
                <a:gd name="T82" fmla="*/ 329 w 503"/>
                <a:gd name="T83" fmla="*/ 705 h 379"/>
                <a:gd name="T84" fmla="*/ 294 w 503"/>
                <a:gd name="T85" fmla="*/ 577 h 379"/>
                <a:gd name="T86" fmla="*/ 271 w 503"/>
                <a:gd name="T87" fmla="*/ 520 h 379"/>
                <a:gd name="T88" fmla="*/ 159 w 503"/>
                <a:gd name="T89" fmla="*/ 448 h 379"/>
                <a:gd name="T90" fmla="*/ 159 w 503"/>
                <a:gd name="T91" fmla="*/ 353 h 379"/>
                <a:gd name="T92" fmla="*/ 125 w 503"/>
                <a:gd name="T93" fmla="*/ 225 h 379"/>
                <a:gd name="T94" fmla="*/ 48 w 503"/>
                <a:gd name="T95" fmla="*/ 0 h 379"/>
                <a:gd name="T96" fmla="*/ 48 w 503"/>
                <a:gd name="T97" fmla="*/ 112 h 379"/>
                <a:gd name="T98" fmla="*/ 101 w 503"/>
                <a:gd name="T99" fmla="*/ 282 h 379"/>
                <a:gd name="T100" fmla="*/ 101 w 503"/>
                <a:gd name="T101" fmla="*/ 353 h 379"/>
                <a:gd name="T102" fmla="*/ 90 w 503"/>
                <a:gd name="T103" fmla="*/ 448 h 3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3"/>
                <a:gd name="T157" fmla="*/ 0 h 379"/>
                <a:gd name="T158" fmla="*/ 503 w 503"/>
                <a:gd name="T159" fmla="*/ 379 h 3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3" h="379">
                  <a:moveTo>
                    <a:pt x="50" y="142"/>
                  </a:moveTo>
                  <a:lnTo>
                    <a:pt x="63" y="171"/>
                  </a:lnTo>
                  <a:lnTo>
                    <a:pt x="75" y="165"/>
                  </a:lnTo>
                  <a:lnTo>
                    <a:pt x="82" y="165"/>
                  </a:lnTo>
                  <a:lnTo>
                    <a:pt x="88" y="165"/>
                  </a:lnTo>
                  <a:lnTo>
                    <a:pt x="101" y="165"/>
                  </a:lnTo>
                  <a:lnTo>
                    <a:pt x="107" y="165"/>
                  </a:lnTo>
                  <a:lnTo>
                    <a:pt x="120" y="171"/>
                  </a:lnTo>
                  <a:lnTo>
                    <a:pt x="131" y="177"/>
                  </a:lnTo>
                  <a:lnTo>
                    <a:pt x="144" y="189"/>
                  </a:lnTo>
                  <a:lnTo>
                    <a:pt x="150" y="201"/>
                  </a:lnTo>
                  <a:lnTo>
                    <a:pt x="157" y="213"/>
                  </a:lnTo>
                  <a:lnTo>
                    <a:pt x="163" y="219"/>
                  </a:lnTo>
                  <a:lnTo>
                    <a:pt x="163" y="230"/>
                  </a:lnTo>
                  <a:lnTo>
                    <a:pt x="163" y="236"/>
                  </a:lnTo>
                  <a:lnTo>
                    <a:pt x="163" y="242"/>
                  </a:lnTo>
                  <a:lnTo>
                    <a:pt x="163" y="254"/>
                  </a:lnTo>
                  <a:lnTo>
                    <a:pt x="163" y="260"/>
                  </a:lnTo>
                  <a:lnTo>
                    <a:pt x="157" y="284"/>
                  </a:lnTo>
                  <a:lnTo>
                    <a:pt x="150" y="295"/>
                  </a:lnTo>
                  <a:lnTo>
                    <a:pt x="144" y="301"/>
                  </a:lnTo>
                  <a:lnTo>
                    <a:pt x="144" y="307"/>
                  </a:lnTo>
                  <a:lnTo>
                    <a:pt x="138" y="313"/>
                  </a:lnTo>
                  <a:lnTo>
                    <a:pt x="131" y="313"/>
                  </a:lnTo>
                  <a:lnTo>
                    <a:pt x="126" y="319"/>
                  </a:lnTo>
                  <a:lnTo>
                    <a:pt x="120" y="325"/>
                  </a:lnTo>
                  <a:lnTo>
                    <a:pt x="113" y="325"/>
                  </a:lnTo>
                  <a:lnTo>
                    <a:pt x="113" y="331"/>
                  </a:lnTo>
                  <a:lnTo>
                    <a:pt x="113" y="337"/>
                  </a:lnTo>
                  <a:lnTo>
                    <a:pt x="113" y="343"/>
                  </a:lnTo>
                  <a:lnTo>
                    <a:pt x="113" y="348"/>
                  </a:lnTo>
                  <a:lnTo>
                    <a:pt x="150" y="319"/>
                  </a:lnTo>
                  <a:lnTo>
                    <a:pt x="150" y="331"/>
                  </a:lnTo>
                  <a:lnTo>
                    <a:pt x="150" y="337"/>
                  </a:lnTo>
                  <a:lnTo>
                    <a:pt x="157" y="354"/>
                  </a:lnTo>
                  <a:lnTo>
                    <a:pt x="157" y="360"/>
                  </a:lnTo>
                  <a:lnTo>
                    <a:pt x="157" y="366"/>
                  </a:lnTo>
                  <a:lnTo>
                    <a:pt x="157" y="372"/>
                  </a:lnTo>
                  <a:lnTo>
                    <a:pt x="157" y="378"/>
                  </a:lnTo>
                  <a:lnTo>
                    <a:pt x="176" y="360"/>
                  </a:lnTo>
                  <a:lnTo>
                    <a:pt x="195" y="343"/>
                  </a:lnTo>
                  <a:lnTo>
                    <a:pt x="213" y="331"/>
                  </a:lnTo>
                  <a:lnTo>
                    <a:pt x="232" y="319"/>
                  </a:lnTo>
                  <a:lnTo>
                    <a:pt x="251" y="307"/>
                  </a:lnTo>
                  <a:lnTo>
                    <a:pt x="264" y="307"/>
                  </a:lnTo>
                  <a:lnTo>
                    <a:pt x="270" y="307"/>
                  </a:lnTo>
                  <a:lnTo>
                    <a:pt x="283" y="307"/>
                  </a:lnTo>
                  <a:lnTo>
                    <a:pt x="294" y="307"/>
                  </a:lnTo>
                  <a:lnTo>
                    <a:pt x="307" y="307"/>
                  </a:lnTo>
                  <a:lnTo>
                    <a:pt x="320" y="313"/>
                  </a:lnTo>
                  <a:lnTo>
                    <a:pt x="320" y="319"/>
                  </a:lnTo>
                  <a:lnTo>
                    <a:pt x="326" y="319"/>
                  </a:lnTo>
                  <a:lnTo>
                    <a:pt x="339" y="325"/>
                  </a:lnTo>
                  <a:lnTo>
                    <a:pt x="345" y="331"/>
                  </a:lnTo>
                  <a:lnTo>
                    <a:pt x="358" y="331"/>
                  </a:lnTo>
                  <a:lnTo>
                    <a:pt x="370" y="337"/>
                  </a:lnTo>
                  <a:lnTo>
                    <a:pt x="401" y="343"/>
                  </a:lnTo>
                  <a:lnTo>
                    <a:pt x="427" y="348"/>
                  </a:lnTo>
                  <a:lnTo>
                    <a:pt x="446" y="354"/>
                  </a:lnTo>
                  <a:lnTo>
                    <a:pt x="458" y="354"/>
                  </a:lnTo>
                  <a:lnTo>
                    <a:pt x="470" y="354"/>
                  </a:lnTo>
                  <a:lnTo>
                    <a:pt x="483" y="348"/>
                  </a:lnTo>
                  <a:lnTo>
                    <a:pt x="489" y="348"/>
                  </a:lnTo>
                  <a:lnTo>
                    <a:pt x="502" y="343"/>
                  </a:lnTo>
                  <a:lnTo>
                    <a:pt x="502" y="325"/>
                  </a:lnTo>
                  <a:lnTo>
                    <a:pt x="502" y="307"/>
                  </a:lnTo>
                  <a:lnTo>
                    <a:pt x="489" y="313"/>
                  </a:lnTo>
                  <a:lnTo>
                    <a:pt x="483" y="319"/>
                  </a:lnTo>
                  <a:lnTo>
                    <a:pt x="470" y="319"/>
                  </a:lnTo>
                  <a:lnTo>
                    <a:pt x="458" y="319"/>
                  </a:lnTo>
                  <a:lnTo>
                    <a:pt x="439" y="325"/>
                  </a:lnTo>
                  <a:lnTo>
                    <a:pt x="414" y="319"/>
                  </a:lnTo>
                  <a:lnTo>
                    <a:pt x="395" y="319"/>
                  </a:lnTo>
                  <a:lnTo>
                    <a:pt x="382" y="313"/>
                  </a:lnTo>
                  <a:lnTo>
                    <a:pt x="377" y="313"/>
                  </a:lnTo>
                  <a:lnTo>
                    <a:pt x="370" y="307"/>
                  </a:lnTo>
                  <a:lnTo>
                    <a:pt x="364" y="307"/>
                  </a:lnTo>
                  <a:lnTo>
                    <a:pt x="358" y="307"/>
                  </a:lnTo>
                  <a:lnTo>
                    <a:pt x="351" y="307"/>
                  </a:lnTo>
                  <a:lnTo>
                    <a:pt x="332" y="301"/>
                  </a:lnTo>
                  <a:lnTo>
                    <a:pt x="313" y="295"/>
                  </a:lnTo>
                  <a:lnTo>
                    <a:pt x="294" y="284"/>
                  </a:lnTo>
                  <a:lnTo>
                    <a:pt x="283" y="272"/>
                  </a:lnTo>
                  <a:lnTo>
                    <a:pt x="264" y="260"/>
                  </a:lnTo>
                  <a:lnTo>
                    <a:pt x="257" y="242"/>
                  </a:lnTo>
                  <a:lnTo>
                    <a:pt x="251" y="236"/>
                  </a:lnTo>
                  <a:lnTo>
                    <a:pt x="245" y="224"/>
                  </a:lnTo>
                  <a:lnTo>
                    <a:pt x="245" y="219"/>
                  </a:lnTo>
                  <a:lnTo>
                    <a:pt x="238" y="207"/>
                  </a:lnTo>
                  <a:lnTo>
                    <a:pt x="238" y="195"/>
                  </a:lnTo>
                  <a:lnTo>
                    <a:pt x="245" y="183"/>
                  </a:lnTo>
                  <a:lnTo>
                    <a:pt x="245" y="177"/>
                  </a:lnTo>
                  <a:lnTo>
                    <a:pt x="245" y="171"/>
                  </a:lnTo>
                  <a:lnTo>
                    <a:pt x="238" y="165"/>
                  </a:lnTo>
                  <a:lnTo>
                    <a:pt x="232" y="171"/>
                  </a:lnTo>
                  <a:lnTo>
                    <a:pt x="232" y="183"/>
                  </a:lnTo>
                  <a:lnTo>
                    <a:pt x="226" y="195"/>
                  </a:lnTo>
                  <a:lnTo>
                    <a:pt x="226" y="207"/>
                  </a:lnTo>
                  <a:lnTo>
                    <a:pt x="226" y="213"/>
                  </a:lnTo>
                  <a:lnTo>
                    <a:pt x="226" y="224"/>
                  </a:lnTo>
                  <a:lnTo>
                    <a:pt x="232" y="236"/>
                  </a:lnTo>
                  <a:lnTo>
                    <a:pt x="232" y="248"/>
                  </a:lnTo>
                  <a:lnTo>
                    <a:pt x="238" y="254"/>
                  </a:lnTo>
                  <a:lnTo>
                    <a:pt x="245" y="260"/>
                  </a:lnTo>
                  <a:lnTo>
                    <a:pt x="257" y="272"/>
                  </a:lnTo>
                  <a:lnTo>
                    <a:pt x="276" y="295"/>
                  </a:lnTo>
                  <a:lnTo>
                    <a:pt x="264" y="301"/>
                  </a:lnTo>
                  <a:lnTo>
                    <a:pt x="251" y="301"/>
                  </a:lnTo>
                  <a:lnTo>
                    <a:pt x="219" y="307"/>
                  </a:lnTo>
                  <a:lnTo>
                    <a:pt x="208" y="307"/>
                  </a:lnTo>
                  <a:lnTo>
                    <a:pt x="195" y="313"/>
                  </a:lnTo>
                  <a:lnTo>
                    <a:pt x="182" y="325"/>
                  </a:lnTo>
                  <a:lnTo>
                    <a:pt x="176" y="331"/>
                  </a:lnTo>
                  <a:lnTo>
                    <a:pt x="170" y="337"/>
                  </a:lnTo>
                  <a:lnTo>
                    <a:pt x="163" y="331"/>
                  </a:lnTo>
                  <a:lnTo>
                    <a:pt x="163" y="319"/>
                  </a:lnTo>
                  <a:lnTo>
                    <a:pt x="163" y="313"/>
                  </a:lnTo>
                  <a:lnTo>
                    <a:pt x="163" y="307"/>
                  </a:lnTo>
                  <a:lnTo>
                    <a:pt x="163" y="301"/>
                  </a:lnTo>
                  <a:lnTo>
                    <a:pt x="170" y="289"/>
                  </a:lnTo>
                  <a:lnTo>
                    <a:pt x="176" y="284"/>
                  </a:lnTo>
                  <a:lnTo>
                    <a:pt x="182" y="272"/>
                  </a:lnTo>
                  <a:lnTo>
                    <a:pt x="182" y="260"/>
                  </a:lnTo>
                  <a:lnTo>
                    <a:pt x="182" y="248"/>
                  </a:lnTo>
                  <a:lnTo>
                    <a:pt x="182" y="236"/>
                  </a:lnTo>
                  <a:lnTo>
                    <a:pt x="182" y="224"/>
                  </a:lnTo>
                  <a:lnTo>
                    <a:pt x="182" y="219"/>
                  </a:lnTo>
                  <a:lnTo>
                    <a:pt x="176" y="201"/>
                  </a:lnTo>
                  <a:lnTo>
                    <a:pt x="163" y="183"/>
                  </a:lnTo>
                  <a:lnTo>
                    <a:pt x="157" y="177"/>
                  </a:lnTo>
                  <a:lnTo>
                    <a:pt x="150" y="171"/>
                  </a:lnTo>
                  <a:lnTo>
                    <a:pt x="150" y="165"/>
                  </a:lnTo>
                  <a:lnTo>
                    <a:pt x="144" y="165"/>
                  </a:lnTo>
                  <a:lnTo>
                    <a:pt x="113" y="142"/>
                  </a:lnTo>
                  <a:lnTo>
                    <a:pt x="88" y="142"/>
                  </a:lnTo>
                  <a:lnTo>
                    <a:pt x="88" y="130"/>
                  </a:lnTo>
                  <a:lnTo>
                    <a:pt x="88" y="124"/>
                  </a:lnTo>
                  <a:lnTo>
                    <a:pt x="88" y="112"/>
                  </a:lnTo>
                  <a:lnTo>
                    <a:pt x="88" y="100"/>
                  </a:lnTo>
                  <a:lnTo>
                    <a:pt x="82" y="89"/>
                  </a:lnTo>
                  <a:lnTo>
                    <a:pt x="69" y="71"/>
                  </a:lnTo>
                  <a:lnTo>
                    <a:pt x="44" y="35"/>
                  </a:lnTo>
                  <a:lnTo>
                    <a:pt x="38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3" y="18"/>
                  </a:lnTo>
                  <a:lnTo>
                    <a:pt x="26" y="35"/>
                  </a:lnTo>
                  <a:lnTo>
                    <a:pt x="38" y="53"/>
                  </a:lnTo>
                  <a:lnTo>
                    <a:pt x="50" y="71"/>
                  </a:lnTo>
                  <a:lnTo>
                    <a:pt x="56" y="89"/>
                  </a:lnTo>
                  <a:lnTo>
                    <a:pt x="56" y="95"/>
                  </a:lnTo>
                  <a:lnTo>
                    <a:pt x="63" y="106"/>
                  </a:lnTo>
                  <a:lnTo>
                    <a:pt x="56" y="112"/>
                  </a:lnTo>
                  <a:lnTo>
                    <a:pt x="56" y="124"/>
                  </a:lnTo>
                  <a:lnTo>
                    <a:pt x="56" y="130"/>
                  </a:lnTo>
                  <a:lnTo>
                    <a:pt x="50" y="14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86">
              <a:extLst>
                <a:ext uri="{FF2B5EF4-FFF2-40B4-BE49-F238E27FC236}">
                  <a16:creationId xmlns:a16="http://schemas.microsoft.com/office/drawing/2014/main" id="{CB666594-E5A2-D842-AE92-0AFB24C13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724"/>
              <a:ext cx="98" cy="65"/>
            </a:xfrm>
            <a:custGeom>
              <a:avLst/>
              <a:gdLst>
                <a:gd name="T0" fmla="*/ 116 w 83"/>
                <a:gd name="T1" fmla="*/ 114 h 49"/>
                <a:gd name="T2" fmla="*/ 148 w 83"/>
                <a:gd name="T3" fmla="*/ 150 h 49"/>
                <a:gd name="T4" fmla="*/ 161 w 83"/>
                <a:gd name="T5" fmla="*/ 134 h 49"/>
                <a:gd name="T6" fmla="*/ 148 w 83"/>
                <a:gd name="T7" fmla="*/ 114 h 49"/>
                <a:gd name="T8" fmla="*/ 148 w 83"/>
                <a:gd name="T9" fmla="*/ 98 h 49"/>
                <a:gd name="T10" fmla="*/ 138 w 83"/>
                <a:gd name="T11" fmla="*/ 85 h 49"/>
                <a:gd name="T12" fmla="*/ 116 w 83"/>
                <a:gd name="T13" fmla="*/ 49 h 49"/>
                <a:gd name="T14" fmla="*/ 103 w 83"/>
                <a:gd name="T15" fmla="*/ 49 h 49"/>
                <a:gd name="T16" fmla="*/ 91 w 83"/>
                <a:gd name="T17" fmla="*/ 36 h 49"/>
                <a:gd name="T18" fmla="*/ 79 w 83"/>
                <a:gd name="T19" fmla="*/ 16 h 49"/>
                <a:gd name="T20" fmla="*/ 0 w 83"/>
                <a:gd name="T21" fmla="*/ 0 h 49"/>
                <a:gd name="T22" fmla="*/ 0 w 83"/>
                <a:gd name="T23" fmla="*/ 16 h 49"/>
                <a:gd name="T24" fmla="*/ 11 w 83"/>
                <a:gd name="T25" fmla="*/ 16 h 49"/>
                <a:gd name="T26" fmla="*/ 11 w 83"/>
                <a:gd name="T27" fmla="*/ 49 h 49"/>
                <a:gd name="T28" fmla="*/ 35 w 83"/>
                <a:gd name="T29" fmla="*/ 65 h 49"/>
                <a:gd name="T30" fmla="*/ 45 w 83"/>
                <a:gd name="T31" fmla="*/ 85 h 49"/>
                <a:gd name="T32" fmla="*/ 67 w 83"/>
                <a:gd name="T33" fmla="*/ 98 h 49"/>
                <a:gd name="T34" fmla="*/ 91 w 83"/>
                <a:gd name="T35" fmla="*/ 114 h 49"/>
                <a:gd name="T36" fmla="*/ 103 w 83"/>
                <a:gd name="T37" fmla="*/ 114 h 49"/>
                <a:gd name="T38" fmla="*/ 116 w 83"/>
                <a:gd name="T39" fmla="*/ 114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49"/>
                <a:gd name="T62" fmla="*/ 83 w 83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49">
                  <a:moveTo>
                    <a:pt x="59" y="37"/>
                  </a:moveTo>
                  <a:lnTo>
                    <a:pt x="76" y="48"/>
                  </a:lnTo>
                  <a:lnTo>
                    <a:pt x="82" y="43"/>
                  </a:lnTo>
                  <a:lnTo>
                    <a:pt x="76" y="37"/>
                  </a:lnTo>
                  <a:lnTo>
                    <a:pt x="76" y="32"/>
                  </a:lnTo>
                  <a:lnTo>
                    <a:pt x="71" y="27"/>
                  </a:lnTo>
                  <a:lnTo>
                    <a:pt x="59" y="16"/>
                  </a:lnTo>
                  <a:lnTo>
                    <a:pt x="53" y="16"/>
                  </a:lnTo>
                  <a:lnTo>
                    <a:pt x="47" y="11"/>
                  </a:lnTo>
                  <a:lnTo>
                    <a:pt x="41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18" y="21"/>
                  </a:lnTo>
                  <a:lnTo>
                    <a:pt x="23" y="27"/>
                  </a:lnTo>
                  <a:lnTo>
                    <a:pt x="35" y="32"/>
                  </a:lnTo>
                  <a:lnTo>
                    <a:pt x="47" y="37"/>
                  </a:lnTo>
                  <a:lnTo>
                    <a:pt x="53" y="37"/>
                  </a:lnTo>
                  <a:lnTo>
                    <a:pt x="59" y="37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87">
              <a:extLst>
                <a:ext uri="{FF2B5EF4-FFF2-40B4-BE49-F238E27FC236}">
                  <a16:creationId xmlns:a16="http://schemas.microsoft.com/office/drawing/2014/main" id="{29ECCA50-6899-0A4D-8251-1F1CAE350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" y="1804"/>
              <a:ext cx="97" cy="89"/>
            </a:xfrm>
            <a:custGeom>
              <a:avLst/>
              <a:gdLst>
                <a:gd name="T0" fmla="*/ 85 w 84"/>
                <a:gd name="T1" fmla="*/ 206 h 67"/>
                <a:gd name="T2" fmla="*/ 94 w 84"/>
                <a:gd name="T3" fmla="*/ 190 h 67"/>
                <a:gd name="T4" fmla="*/ 106 w 84"/>
                <a:gd name="T5" fmla="*/ 190 h 67"/>
                <a:gd name="T6" fmla="*/ 115 w 84"/>
                <a:gd name="T7" fmla="*/ 190 h 67"/>
                <a:gd name="T8" fmla="*/ 127 w 84"/>
                <a:gd name="T9" fmla="*/ 206 h 67"/>
                <a:gd name="T10" fmla="*/ 137 w 84"/>
                <a:gd name="T11" fmla="*/ 206 h 67"/>
                <a:gd name="T12" fmla="*/ 148 w 84"/>
                <a:gd name="T13" fmla="*/ 190 h 67"/>
                <a:gd name="T14" fmla="*/ 148 w 84"/>
                <a:gd name="T15" fmla="*/ 171 h 67"/>
                <a:gd name="T16" fmla="*/ 148 w 84"/>
                <a:gd name="T17" fmla="*/ 155 h 67"/>
                <a:gd name="T18" fmla="*/ 137 w 84"/>
                <a:gd name="T19" fmla="*/ 135 h 67"/>
                <a:gd name="T20" fmla="*/ 115 w 84"/>
                <a:gd name="T21" fmla="*/ 122 h 67"/>
                <a:gd name="T22" fmla="*/ 76 w 84"/>
                <a:gd name="T23" fmla="*/ 102 h 67"/>
                <a:gd name="T24" fmla="*/ 61 w 84"/>
                <a:gd name="T25" fmla="*/ 102 h 67"/>
                <a:gd name="T26" fmla="*/ 53 w 84"/>
                <a:gd name="T27" fmla="*/ 86 h 67"/>
                <a:gd name="T28" fmla="*/ 43 w 84"/>
                <a:gd name="T29" fmla="*/ 69 h 67"/>
                <a:gd name="T30" fmla="*/ 43 w 84"/>
                <a:gd name="T31" fmla="*/ 54 h 67"/>
                <a:gd name="T32" fmla="*/ 43 w 84"/>
                <a:gd name="T33" fmla="*/ 36 h 67"/>
                <a:gd name="T34" fmla="*/ 43 w 84"/>
                <a:gd name="T35" fmla="*/ 0 h 67"/>
                <a:gd name="T36" fmla="*/ 0 w 84"/>
                <a:gd name="T37" fmla="*/ 20 h 67"/>
                <a:gd name="T38" fmla="*/ 12 w 84"/>
                <a:gd name="T39" fmla="*/ 54 h 67"/>
                <a:gd name="T40" fmla="*/ 21 w 84"/>
                <a:gd name="T41" fmla="*/ 102 h 67"/>
                <a:gd name="T42" fmla="*/ 43 w 84"/>
                <a:gd name="T43" fmla="*/ 135 h 67"/>
                <a:gd name="T44" fmla="*/ 61 w 84"/>
                <a:gd name="T45" fmla="*/ 171 h 67"/>
                <a:gd name="T46" fmla="*/ 76 w 84"/>
                <a:gd name="T47" fmla="*/ 190 h 67"/>
                <a:gd name="T48" fmla="*/ 85 w 84"/>
                <a:gd name="T49" fmla="*/ 206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"/>
                <a:gd name="T76" fmla="*/ 0 h 67"/>
                <a:gd name="T77" fmla="*/ 84 w 84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" h="67">
                  <a:moveTo>
                    <a:pt x="48" y="66"/>
                  </a:moveTo>
                  <a:lnTo>
                    <a:pt x="53" y="61"/>
                  </a:lnTo>
                  <a:lnTo>
                    <a:pt x="60" y="61"/>
                  </a:lnTo>
                  <a:lnTo>
                    <a:pt x="65" y="61"/>
                  </a:lnTo>
                  <a:lnTo>
                    <a:pt x="71" y="66"/>
                  </a:lnTo>
                  <a:lnTo>
                    <a:pt x="77" y="66"/>
                  </a:lnTo>
                  <a:lnTo>
                    <a:pt x="83" y="61"/>
                  </a:lnTo>
                  <a:lnTo>
                    <a:pt x="83" y="55"/>
                  </a:lnTo>
                  <a:lnTo>
                    <a:pt x="83" y="50"/>
                  </a:lnTo>
                  <a:lnTo>
                    <a:pt x="77" y="44"/>
                  </a:lnTo>
                  <a:lnTo>
                    <a:pt x="65" y="39"/>
                  </a:lnTo>
                  <a:lnTo>
                    <a:pt x="42" y="33"/>
                  </a:lnTo>
                  <a:lnTo>
                    <a:pt x="35" y="33"/>
                  </a:lnTo>
                  <a:lnTo>
                    <a:pt x="30" y="28"/>
                  </a:lnTo>
                  <a:lnTo>
                    <a:pt x="24" y="22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4" y="0"/>
                  </a:lnTo>
                  <a:lnTo>
                    <a:pt x="0" y="6"/>
                  </a:lnTo>
                  <a:lnTo>
                    <a:pt x="7" y="17"/>
                  </a:lnTo>
                  <a:lnTo>
                    <a:pt x="12" y="33"/>
                  </a:lnTo>
                  <a:lnTo>
                    <a:pt x="24" y="44"/>
                  </a:lnTo>
                  <a:lnTo>
                    <a:pt x="35" y="55"/>
                  </a:lnTo>
                  <a:lnTo>
                    <a:pt x="42" y="61"/>
                  </a:lnTo>
                  <a:lnTo>
                    <a:pt x="48" y="6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6F7FFED0-BDCC-634C-B43B-6960D664C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1860"/>
              <a:ext cx="76" cy="121"/>
            </a:xfrm>
            <a:custGeom>
              <a:avLst/>
              <a:gdLst>
                <a:gd name="T0" fmla="*/ 0 w 65"/>
                <a:gd name="T1" fmla="*/ 0 h 91"/>
                <a:gd name="T2" fmla="*/ 9 w 65"/>
                <a:gd name="T3" fmla="*/ 20 h 91"/>
                <a:gd name="T4" fmla="*/ 22 w 65"/>
                <a:gd name="T5" fmla="*/ 36 h 91"/>
                <a:gd name="T6" fmla="*/ 22 w 65"/>
                <a:gd name="T7" fmla="*/ 55 h 91"/>
                <a:gd name="T8" fmla="*/ 32 w 65"/>
                <a:gd name="T9" fmla="*/ 73 h 91"/>
                <a:gd name="T10" fmla="*/ 32 w 65"/>
                <a:gd name="T11" fmla="*/ 106 h 91"/>
                <a:gd name="T12" fmla="*/ 32 w 65"/>
                <a:gd name="T13" fmla="*/ 141 h 91"/>
                <a:gd name="T14" fmla="*/ 22 w 65"/>
                <a:gd name="T15" fmla="*/ 173 h 91"/>
                <a:gd name="T16" fmla="*/ 22 w 65"/>
                <a:gd name="T17" fmla="*/ 213 h 91"/>
                <a:gd name="T18" fmla="*/ 22 w 65"/>
                <a:gd name="T19" fmla="*/ 247 h 91"/>
                <a:gd name="T20" fmla="*/ 32 w 65"/>
                <a:gd name="T21" fmla="*/ 263 h 91"/>
                <a:gd name="T22" fmla="*/ 43 w 65"/>
                <a:gd name="T23" fmla="*/ 283 h 91"/>
                <a:gd name="T24" fmla="*/ 55 w 65"/>
                <a:gd name="T25" fmla="*/ 263 h 91"/>
                <a:gd name="T26" fmla="*/ 65 w 65"/>
                <a:gd name="T27" fmla="*/ 247 h 91"/>
                <a:gd name="T28" fmla="*/ 75 w 65"/>
                <a:gd name="T29" fmla="*/ 229 h 91"/>
                <a:gd name="T30" fmla="*/ 88 w 65"/>
                <a:gd name="T31" fmla="*/ 213 h 91"/>
                <a:gd name="T32" fmla="*/ 97 w 65"/>
                <a:gd name="T33" fmla="*/ 213 h 91"/>
                <a:gd name="T34" fmla="*/ 110 w 65"/>
                <a:gd name="T35" fmla="*/ 213 h 91"/>
                <a:gd name="T36" fmla="*/ 120 w 65"/>
                <a:gd name="T37" fmla="*/ 160 h 91"/>
                <a:gd name="T38" fmla="*/ 110 w 65"/>
                <a:gd name="T39" fmla="*/ 173 h 91"/>
                <a:gd name="T40" fmla="*/ 97 w 65"/>
                <a:gd name="T41" fmla="*/ 173 h 91"/>
                <a:gd name="T42" fmla="*/ 88 w 65"/>
                <a:gd name="T43" fmla="*/ 173 h 91"/>
                <a:gd name="T44" fmla="*/ 75 w 65"/>
                <a:gd name="T45" fmla="*/ 173 h 91"/>
                <a:gd name="T46" fmla="*/ 65 w 65"/>
                <a:gd name="T47" fmla="*/ 160 h 91"/>
                <a:gd name="T48" fmla="*/ 65 w 65"/>
                <a:gd name="T49" fmla="*/ 141 h 91"/>
                <a:gd name="T50" fmla="*/ 55 w 65"/>
                <a:gd name="T51" fmla="*/ 122 h 91"/>
                <a:gd name="T52" fmla="*/ 55 w 65"/>
                <a:gd name="T53" fmla="*/ 73 h 91"/>
                <a:gd name="T54" fmla="*/ 43 w 65"/>
                <a:gd name="T55" fmla="*/ 36 h 91"/>
                <a:gd name="T56" fmla="*/ 32 w 65"/>
                <a:gd name="T57" fmla="*/ 20 h 91"/>
                <a:gd name="T58" fmla="*/ 22 w 65"/>
                <a:gd name="T59" fmla="*/ 0 h 91"/>
                <a:gd name="T60" fmla="*/ 0 w 65"/>
                <a:gd name="T61" fmla="*/ 0 h 9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5"/>
                <a:gd name="T94" fmla="*/ 0 h 91"/>
                <a:gd name="T95" fmla="*/ 65 w 65"/>
                <a:gd name="T96" fmla="*/ 91 h 9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5" h="91">
                  <a:moveTo>
                    <a:pt x="0" y="0"/>
                  </a:moveTo>
                  <a:lnTo>
                    <a:pt x="5" y="6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7" y="23"/>
                  </a:lnTo>
                  <a:lnTo>
                    <a:pt x="17" y="34"/>
                  </a:lnTo>
                  <a:lnTo>
                    <a:pt x="17" y="45"/>
                  </a:lnTo>
                  <a:lnTo>
                    <a:pt x="12" y="56"/>
                  </a:lnTo>
                  <a:lnTo>
                    <a:pt x="12" y="68"/>
                  </a:lnTo>
                  <a:lnTo>
                    <a:pt x="12" y="79"/>
                  </a:lnTo>
                  <a:lnTo>
                    <a:pt x="17" y="84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35" y="79"/>
                  </a:lnTo>
                  <a:lnTo>
                    <a:pt x="40" y="73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8" y="68"/>
                  </a:lnTo>
                  <a:lnTo>
                    <a:pt x="64" y="51"/>
                  </a:lnTo>
                  <a:lnTo>
                    <a:pt x="58" y="56"/>
                  </a:lnTo>
                  <a:lnTo>
                    <a:pt x="52" y="56"/>
                  </a:lnTo>
                  <a:lnTo>
                    <a:pt x="47" y="56"/>
                  </a:lnTo>
                  <a:lnTo>
                    <a:pt x="40" y="56"/>
                  </a:lnTo>
                  <a:lnTo>
                    <a:pt x="35" y="51"/>
                  </a:lnTo>
                  <a:lnTo>
                    <a:pt x="35" y="45"/>
                  </a:lnTo>
                  <a:lnTo>
                    <a:pt x="29" y="39"/>
                  </a:lnTo>
                  <a:lnTo>
                    <a:pt x="29" y="23"/>
                  </a:lnTo>
                  <a:lnTo>
                    <a:pt x="23" y="11"/>
                  </a:lnTo>
                  <a:lnTo>
                    <a:pt x="17" y="6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89">
              <a:extLst>
                <a:ext uri="{FF2B5EF4-FFF2-40B4-BE49-F238E27FC236}">
                  <a16:creationId xmlns:a16="http://schemas.microsoft.com/office/drawing/2014/main" id="{1E958001-CF86-A346-B0C8-89D5DFCE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1876"/>
              <a:ext cx="252" cy="433"/>
            </a:xfrm>
            <a:custGeom>
              <a:avLst/>
              <a:gdLst>
                <a:gd name="T0" fmla="*/ 10 w 217"/>
                <a:gd name="T1" fmla="*/ 277 h 325"/>
                <a:gd name="T2" fmla="*/ 10 w 217"/>
                <a:gd name="T3" fmla="*/ 314 h 325"/>
                <a:gd name="T4" fmla="*/ 44 w 217"/>
                <a:gd name="T5" fmla="*/ 296 h 325"/>
                <a:gd name="T6" fmla="*/ 78 w 217"/>
                <a:gd name="T7" fmla="*/ 296 h 325"/>
                <a:gd name="T8" fmla="*/ 100 w 217"/>
                <a:gd name="T9" fmla="*/ 314 h 325"/>
                <a:gd name="T10" fmla="*/ 157 w 217"/>
                <a:gd name="T11" fmla="*/ 390 h 325"/>
                <a:gd name="T12" fmla="*/ 192 w 217"/>
                <a:gd name="T13" fmla="*/ 426 h 325"/>
                <a:gd name="T14" fmla="*/ 225 w 217"/>
                <a:gd name="T15" fmla="*/ 426 h 325"/>
                <a:gd name="T16" fmla="*/ 225 w 217"/>
                <a:gd name="T17" fmla="*/ 520 h 325"/>
                <a:gd name="T18" fmla="*/ 225 w 217"/>
                <a:gd name="T19" fmla="*/ 667 h 325"/>
                <a:gd name="T20" fmla="*/ 259 w 217"/>
                <a:gd name="T21" fmla="*/ 817 h 325"/>
                <a:gd name="T22" fmla="*/ 293 w 217"/>
                <a:gd name="T23" fmla="*/ 891 h 325"/>
                <a:gd name="T24" fmla="*/ 326 w 217"/>
                <a:gd name="T25" fmla="*/ 946 h 325"/>
                <a:gd name="T26" fmla="*/ 369 w 217"/>
                <a:gd name="T27" fmla="*/ 1022 h 325"/>
                <a:gd name="T28" fmla="*/ 393 w 217"/>
                <a:gd name="T29" fmla="*/ 1003 h 325"/>
                <a:gd name="T30" fmla="*/ 348 w 217"/>
                <a:gd name="T31" fmla="*/ 910 h 325"/>
                <a:gd name="T32" fmla="*/ 302 w 217"/>
                <a:gd name="T33" fmla="*/ 817 h 325"/>
                <a:gd name="T34" fmla="*/ 259 w 217"/>
                <a:gd name="T35" fmla="*/ 667 h 325"/>
                <a:gd name="T36" fmla="*/ 245 w 217"/>
                <a:gd name="T37" fmla="*/ 577 h 325"/>
                <a:gd name="T38" fmla="*/ 259 w 217"/>
                <a:gd name="T39" fmla="*/ 520 h 325"/>
                <a:gd name="T40" fmla="*/ 293 w 217"/>
                <a:gd name="T41" fmla="*/ 390 h 325"/>
                <a:gd name="T42" fmla="*/ 293 w 217"/>
                <a:gd name="T43" fmla="*/ 353 h 325"/>
                <a:gd name="T44" fmla="*/ 281 w 217"/>
                <a:gd name="T45" fmla="*/ 314 h 325"/>
                <a:gd name="T46" fmla="*/ 259 w 217"/>
                <a:gd name="T47" fmla="*/ 277 h 325"/>
                <a:gd name="T48" fmla="*/ 235 w 217"/>
                <a:gd name="T49" fmla="*/ 314 h 325"/>
                <a:gd name="T50" fmla="*/ 202 w 217"/>
                <a:gd name="T51" fmla="*/ 333 h 325"/>
                <a:gd name="T52" fmla="*/ 178 w 217"/>
                <a:gd name="T53" fmla="*/ 333 h 325"/>
                <a:gd name="T54" fmla="*/ 145 w 217"/>
                <a:gd name="T55" fmla="*/ 314 h 325"/>
                <a:gd name="T56" fmla="*/ 123 w 217"/>
                <a:gd name="T57" fmla="*/ 277 h 325"/>
                <a:gd name="T58" fmla="*/ 123 w 217"/>
                <a:gd name="T59" fmla="*/ 244 h 325"/>
                <a:gd name="T60" fmla="*/ 145 w 217"/>
                <a:gd name="T61" fmla="*/ 207 h 325"/>
                <a:gd name="T62" fmla="*/ 192 w 217"/>
                <a:gd name="T63" fmla="*/ 129 h 325"/>
                <a:gd name="T64" fmla="*/ 202 w 217"/>
                <a:gd name="T65" fmla="*/ 92 h 325"/>
                <a:gd name="T66" fmla="*/ 202 w 217"/>
                <a:gd name="T67" fmla="*/ 57 h 325"/>
                <a:gd name="T68" fmla="*/ 178 w 217"/>
                <a:gd name="T69" fmla="*/ 0 h 325"/>
                <a:gd name="T70" fmla="*/ 167 w 217"/>
                <a:gd name="T71" fmla="*/ 57 h 325"/>
                <a:gd name="T72" fmla="*/ 157 w 217"/>
                <a:gd name="T73" fmla="*/ 112 h 325"/>
                <a:gd name="T74" fmla="*/ 123 w 217"/>
                <a:gd name="T75" fmla="*/ 169 h 325"/>
                <a:gd name="T76" fmla="*/ 89 w 217"/>
                <a:gd name="T77" fmla="*/ 207 h 325"/>
                <a:gd name="T78" fmla="*/ 67 w 217"/>
                <a:gd name="T79" fmla="*/ 207 h 325"/>
                <a:gd name="T80" fmla="*/ 33 w 217"/>
                <a:gd name="T81" fmla="*/ 225 h 325"/>
                <a:gd name="T82" fmla="*/ 10 w 217"/>
                <a:gd name="T83" fmla="*/ 257 h 3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7"/>
                <a:gd name="T127" fmla="*/ 0 h 325"/>
                <a:gd name="T128" fmla="*/ 217 w 217"/>
                <a:gd name="T129" fmla="*/ 325 h 3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7" h="325">
                  <a:moveTo>
                    <a:pt x="6" y="82"/>
                  </a:moveTo>
                  <a:lnTo>
                    <a:pt x="6" y="88"/>
                  </a:lnTo>
                  <a:lnTo>
                    <a:pt x="0" y="94"/>
                  </a:lnTo>
                  <a:lnTo>
                    <a:pt x="6" y="100"/>
                  </a:lnTo>
                  <a:lnTo>
                    <a:pt x="18" y="94"/>
                  </a:lnTo>
                  <a:lnTo>
                    <a:pt x="24" y="94"/>
                  </a:lnTo>
                  <a:lnTo>
                    <a:pt x="37" y="94"/>
                  </a:lnTo>
                  <a:lnTo>
                    <a:pt x="43" y="94"/>
                  </a:lnTo>
                  <a:lnTo>
                    <a:pt x="49" y="100"/>
                  </a:lnTo>
                  <a:lnTo>
                    <a:pt x="55" y="100"/>
                  </a:lnTo>
                  <a:lnTo>
                    <a:pt x="67" y="112"/>
                  </a:lnTo>
                  <a:lnTo>
                    <a:pt x="86" y="124"/>
                  </a:lnTo>
                  <a:lnTo>
                    <a:pt x="98" y="130"/>
                  </a:lnTo>
                  <a:lnTo>
                    <a:pt x="105" y="135"/>
                  </a:lnTo>
                  <a:lnTo>
                    <a:pt x="117" y="135"/>
                  </a:lnTo>
                  <a:lnTo>
                    <a:pt x="124" y="135"/>
                  </a:lnTo>
                  <a:lnTo>
                    <a:pt x="129" y="135"/>
                  </a:lnTo>
                  <a:lnTo>
                    <a:pt x="124" y="165"/>
                  </a:lnTo>
                  <a:lnTo>
                    <a:pt x="124" y="189"/>
                  </a:lnTo>
                  <a:lnTo>
                    <a:pt x="124" y="212"/>
                  </a:lnTo>
                  <a:lnTo>
                    <a:pt x="129" y="236"/>
                  </a:lnTo>
                  <a:lnTo>
                    <a:pt x="142" y="259"/>
                  </a:lnTo>
                  <a:lnTo>
                    <a:pt x="148" y="271"/>
                  </a:lnTo>
                  <a:lnTo>
                    <a:pt x="161" y="283"/>
                  </a:lnTo>
                  <a:lnTo>
                    <a:pt x="166" y="295"/>
                  </a:lnTo>
                  <a:lnTo>
                    <a:pt x="179" y="300"/>
                  </a:lnTo>
                  <a:lnTo>
                    <a:pt x="191" y="312"/>
                  </a:lnTo>
                  <a:lnTo>
                    <a:pt x="203" y="324"/>
                  </a:lnTo>
                  <a:lnTo>
                    <a:pt x="209" y="324"/>
                  </a:lnTo>
                  <a:lnTo>
                    <a:pt x="216" y="318"/>
                  </a:lnTo>
                  <a:lnTo>
                    <a:pt x="203" y="306"/>
                  </a:lnTo>
                  <a:lnTo>
                    <a:pt x="191" y="289"/>
                  </a:lnTo>
                  <a:lnTo>
                    <a:pt x="179" y="277"/>
                  </a:lnTo>
                  <a:lnTo>
                    <a:pt x="166" y="259"/>
                  </a:lnTo>
                  <a:lnTo>
                    <a:pt x="154" y="230"/>
                  </a:lnTo>
                  <a:lnTo>
                    <a:pt x="142" y="212"/>
                  </a:lnTo>
                  <a:lnTo>
                    <a:pt x="135" y="189"/>
                  </a:lnTo>
                  <a:lnTo>
                    <a:pt x="135" y="183"/>
                  </a:lnTo>
                  <a:lnTo>
                    <a:pt x="135" y="177"/>
                  </a:lnTo>
                  <a:lnTo>
                    <a:pt x="142" y="165"/>
                  </a:lnTo>
                  <a:lnTo>
                    <a:pt x="154" y="135"/>
                  </a:lnTo>
                  <a:lnTo>
                    <a:pt x="161" y="124"/>
                  </a:lnTo>
                  <a:lnTo>
                    <a:pt x="161" y="118"/>
                  </a:lnTo>
                  <a:lnTo>
                    <a:pt x="161" y="112"/>
                  </a:lnTo>
                  <a:lnTo>
                    <a:pt x="161" y="106"/>
                  </a:lnTo>
                  <a:lnTo>
                    <a:pt x="154" y="100"/>
                  </a:lnTo>
                  <a:lnTo>
                    <a:pt x="148" y="94"/>
                  </a:lnTo>
                  <a:lnTo>
                    <a:pt x="142" y="88"/>
                  </a:lnTo>
                  <a:lnTo>
                    <a:pt x="135" y="94"/>
                  </a:lnTo>
                  <a:lnTo>
                    <a:pt x="129" y="100"/>
                  </a:lnTo>
                  <a:lnTo>
                    <a:pt x="124" y="100"/>
                  </a:lnTo>
                  <a:lnTo>
                    <a:pt x="111" y="106"/>
                  </a:lnTo>
                  <a:lnTo>
                    <a:pt x="105" y="106"/>
                  </a:lnTo>
                  <a:lnTo>
                    <a:pt x="98" y="106"/>
                  </a:lnTo>
                  <a:lnTo>
                    <a:pt x="92" y="100"/>
                  </a:lnTo>
                  <a:lnTo>
                    <a:pt x="80" y="100"/>
                  </a:lnTo>
                  <a:lnTo>
                    <a:pt x="74" y="94"/>
                  </a:lnTo>
                  <a:lnTo>
                    <a:pt x="67" y="88"/>
                  </a:lnTo>
                  <a:lnTo>
                    <a:pt x="67" y="82"/>
                  </a:lnTo>
                  <a:lnTo>
                    <a:pt x="67" y="77"/>
                  </a:lnTo>
                  <a:lnTo>
                    <a:pt x="74" y="71"/>
                  </a:lnTo>
                  <a:lnTo>
                    <a:pt x="80" y="65"/>
                  </a:lnTo>
                  <a:lnTo>
                    <a:pt x="92" y="53"/>
                  </a:lnTo>
                  <a:lnTo>
                    <a:pt x="105" y="41"/>
                  </a:lnTo>
                  <a:lnTo>
                    <a:pt x="111" y="35"/>
                  </a:lnTo>
                  <a:lnTo>
                    <a:pt x="111" y="29"/>
                  </a:lnTo>
                  <a:lnTo>
                    <a:pt x="111" y="24"/>
                  </a:lnTo>
                  <a:lnTo>
                    <a:pt x="111" y="18"/>
                  </a:lnTo>
                  <a:lnTo>
                    <a:pt x="105" y="6"/>
                  </a:lnTo>
                  <a:lnTo>
                    <a:pt x="98" y="0"/>
                  </a:lnTo>
                  <a:lnTo>
                    <a:pt x="98" y="12"/>
                  </a:lnTo>
                  <a:lnTo>
                    <a:pt x="92" y="18"/>
                  </a:lnTo>
                  <a:lnTo>
                    <a:pt x="92" y="29"/>
                  </a:lnTo>
                  <a:lnTo>
                    <a:pt x="86" y="35"/>
                  </a:lnTo>
                  <a:lnTo>
                    <a:pt x="74" y="47"/>
                  </a:lnTo>
                  <a:lnTo>
                    <a:pt x="67" y="53"/>
                  </a:lnTo>
                  <a:lnTo>
                    <a:pt x="55" y="59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37" y="65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12" y="77"/>
                  </a:lnTo>
                  <a:lnTo>
                    <a:pt x="6" y="8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90">
              <a:extLst>
                <a:ext uri="{FF2B5EF4-FFF2-40B4-BE49-F238E27FC236}">
                  <a16:creationId xmlns:a16="http://schemas.microsoft.com/office/drawing/2014/main" id="{9F66A092-110E-FC40-8A91-231603A5A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1948"/>
              <a:ext cx="135" cy="113"/>
            </a:xfrm>
            <a:custGeom>
              <a:avLst/>
              <a:gdLst>
                <a:gd name="T0" fmla="*/ 0 w 116"/>
                <a:gd name="T1" fmla="*/ 263 h 85"/>
                <a:gd name="T2" fmla="*/ 47 w 116"/>
                <a:gd name="T3" fmla="*/ 263 h 85"/>
                <a:gd name="T4" fmla="*/ 47 w 116"/>
                <a:gd name="T5" fmla="*/ 243 h 85"/>
                <a:gd name="T6" fmla="*/ 47 w 116"/>
                <a:gd name="T7" fmla="*/ 227 h 85"/>
                <a:gd name="T8" fmla="*/ 47 w 116"/>
                <a:gd name="T9" fmla="*/ 173 h 85"/>
                <a:gd name="T10" fmla="*/ 47 w 116"/>
                <a:gd name="T11" fmla="*/ 156 h 85"/>
                <a:gd name="T12" fmla="*/ 56 w 116"/>
                <a:gd name="T13" fmla="*/ 122 h 85"/>
                <a:gd name="T14" fmla="*/ 66 w 116"/>
                <a:gd name="T15" fmla="*/ 106 h 85"/>
                <a:gd name="T16" fmla="*/ 66 w 116"/>
                <a:gd name="T17" fmla="*/ 86 h 85"/>
                <a:gd name="T18" fmla="*/ 79 w 116"/>
                <a:gd name="T19" fmla="*/ 86 h 85"/>
                <a:gd name="T20" fmla="*/ 99 w 116"/>
                <a:gd name="T21" fmla="*/ 86 h 85"/>
                <a:gd name="T22" fmla="*/ 113 w 116"/>
                <a:gd name="T23" fmla="*/ 106 h 85"/>
                <a:gd name="T24" fmla="*/ 133 w 116"/>
                <a:gd name="T25" fmla="*/ 86 h 85"/>
                <a:gd name="T26" fmla="*/ 145 w 116"/>
                <a:gd name="T27" fmla="*/ 86 h 85"/>
                <a:gd name="T28" fmla="*/ 179 w 116"/>
                <a:gd name="T29" fmla="*/ 69 h 85"/>
                <a:gd name="T30" fmla="*/ 200 w 116"/>
                <a:gd name="T31" fmla="*/ 69 h 85"/>
                <a:gd name="T32" fmla="*/ 212 w 116"/>
                <a:gd name="T33" fmla="*/ 55 h 85"/>
                <a:gd name="T34" fmla="*/ 212 w 116"/>
                <a:gd name="T35" fmla="*/ 0 h 85"/>
                <a:gd name="T36" fmla="*/ 190 w 116"/>
                <a:gd name="T37" fmla="*/ 20 h 85"/>
                <a:gd name="T38" fmla="*/ 179 w 116"/>
                <a:gd name="T39" fmla="*/ 20 h 85"/>
                <a:gd name="T40" fmla="*/ 156 w 116"/>
                <a:gd name="T41" fmla="*/ 36 h 85"/>
                <a:gd name="T42" fmla="*/ 133 w 116"/>
                <a:gd name="T43" fmla="*/ 55 h 85"/>
                <a:gd name="T44" fmla="*/ 113 w 116"/>
                <a:gd name="T45" fmla="*/ 55 h 85"/>
                <a:gd name="T46" fmla="*/ 88 w 116"/>
                <a:gd name="T47" fmla="*/ 55 h 85"/>
                <a:gd name="T48" fmla="*/ 66 w 116"/>
                <a:gd name="T49" fmla="*/ 36 h 85"/>
                <a:gd name="T50" fmla="*/ 56 w 116"/>
                <a:gd name="T51" fmla="*/ 20 h 85"/>
                <a:gd name="T52" fmla="*/ 47 w 116"/>
                <a:gd name="T53" fmla="*/ 0 h 85"/>
                <a:gd name="T54" fmla="*/ 33 w 116"/>
                <a:gd name="T55" fmla="*/ 20 h 85"/>
                <a:gd name="T56" fmla="*/ 22 w 116"/>
                <a:gd name="T57" fmla="*/ 36 h 85"/>
                <a:gd name="T58" fmla="*/ 12 w 116"/>
                <a:gd name="T59" fmla="*/ 69 h 85"/>
                <a:gd name="T60" fmla="*/ 12 w 116"/>
                <a:gd name="T61" fmla="*/ 106 h 85"/>
                <a:gd name="T62" fmla="*/ 12 w 116"/>
                <a:gd name="T63" fmla="*/ 122 h 85"/>
                <a:gd name="T64" fmla="*/ 22 w 116"/>
                <a:gd name="T65" fmla="*/ 156 h 85"/>
                <a:gd name="T66" fmla="*/ 22 w 116"/>
                <a:gd name="T67" fmla="*/ 193 h 85"/>
                <a:gd name="T68" fmla="*/ 12 w 116"/>
                <a:gd name="T69" fmla="*/ 227 h 85"/>
                <a:gd name="T70" fmla="*/ 12 w 116"/>
                <a:gd name="T71" fmla="*/ 243 h 85"/>
                <a:gd name="T72" fmla="*/ 0 w 116"/>
                <a:gd name="T73" fmla="*/ 263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6"/>
                <a:gd name="T112" fmla="*/ 0 h 85"/>
                <a:gd name="T113" fmla="*/ 116 w 11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6" h="85">
                  <a:moveTo>
                    <a:pt x="0" y="84"/>
                  </a:moveTo>
                  <a:lnTo>
                    <a:pt x="25" y="84"/>
                  </a:lnTo>
                  <a:lnTo>
                    <a:pt x="25" y="78"/>
                  </a:lnTo>
                  <a:lnTo>
                    <a:pt x="25" y="73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30" y="39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43" y="28"/>
                  </a:lnTo>
                  <a:lnTo>
                    <a:pt x="54" y="28"/>
                  </a:lnTo>
                  <a:lnTo>
                    <a:pt x="61" y="34"/>
                  </a:lnTo>
                  <a:lnTo>
                    <a:pt x="72" y="28"/>
                  </a:lnTo>
                  <a:lnTo>
                    <a:pt x="79" y="28"/>
                  </a:lnTo>
                  <a:lnTo>
                    <a:pt x="97" y="22"/>
                  </a:lnTo>
                  <a:lnTo>
                    <a:pt x="109" y="22"/>
                  </a:lnTo>
                  <a:lnTo>
                    <a:pt x="115" y="17"/>
                  </a:lnTo>
                  <a:lnTo>
                    <a:pt x="115" y="0"/>
                  </a:lnTo>
                  <a:lnTo>
                    <a:pt x="103" y="6"/>
                  </a:lnTo>
                  <a:lnTo>
                    <a:pt x="97" y="6"/>
                  </a:lnTo>
                  <a:lnTo>
                    <a:pt x="85" y="11"/>
                  </a:lnTo>
                  <a:lnTo>
                    <a:pt x="72" y="17"/>
                  </a:lnTo>
                  <a:lnTo>
                    <a:pt x="61" y="17"/>
                  </a:lnTo>
                  <a:lnTo>
                    <a:pt x="48" y="17"/>
                  </a:lnTo>
                  <a:lnTo>
                    <a:pt x="36" y="11"/>
                  </a:lnTo>
                  <a:lnTo>
                    <a:pt x="30" y="6"/>
                  </a:lnTo>
                  <a:lnTo>
                    <a:pt x="25" y="0"/>
                  </a:lnTo>
                  <a:lnTo>
                    <a:pt x="18" y="6"/>
                  </a:lnTo>
                  <a:lnTo>
                    <a:pt x="12" y="11"/>
                  </a:lnTo>
                  <a:lnTo>
                    <a:pt x="7" y="22"/>
                  </a:lnTo>
                  <a:lnTo>
                    <a:pt x="7" y="34"/>
                  </a:lnTo>
                  <a:lnTo>
                    <a:pt x="7" y="39"/>
                  </a:lnTo>
                  <a:lnTo>
                    <a:pt x="12" y="50"/>
                  </a:lnTo>
                  <a:lnTo>
                    <a:pt x="12" y="62"/>
                  </a:lnTo>
                  <a:lnTo>
                    <a:pt x="7" y="73"/>
                  </a:lnTo>
                  <a:lnTo>
                    <a:pt x="7" y="78"/>
                  </a:lnTo>
                  <a:lnTo>
                    <a:pt x="0" y="8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91">
              <a:extLst>
                <a:ext uri="{FF2B5EF4-FFF2-40B4-BE49-F238E27FC236}">
                  <a16:creationId xmlns:a16="http://schemas.microsoft.com/office/drawing/2014/main" id="{16447A12-F115-814D-8003-5D6EEF710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972"/>
              <a:ext cx="113" cy="129"/>
            </a:xfrm>
            <a:custGeom>
              <a:avLst/>
              <a:gdLst>
                <a:gd name="T0" fmla="*/ 0 w 97"/>
                <a:gd name="T1" fmla="*/ 106 h 97"/>
                <a:gd name="T2" fmla="*/ 12 w 97"/>
                <a:gd name="T3" fmla="*/ 106 h 97"/>
                <a:gd name="T4" fmla="*/ 33 w 97"/>
                <a:gd name="T5" fmla="*/ 124 h 97"/>
                <a:gd name="T6" fmla="*/ 44 w 97"/>
                <a:gd name="T7" fmla="*/ 124 h 97"/>
                <a:gd name="T8" fmla="*/ 56 w 97"/>
                <a:gd name="T9" fmla="*/ 141 h 97"/>
                <a:gd name="T10" fmla="*/ 77 w 97"/>
                <a:gd name="T11" fmla="*/ 160 h 97"/>
                <a:gd name="T12" fmla="*/ 89 w 97"/>
                <a:gd name="T13" fmla="*/ 193 h 97"/>
                <a:gd name="T14" fmla="*/ 99 w 97"/>
                <a:gd name="T15" fmla="*/ 213 h 97"/>
                <a:gd name="T16" fmla="*/ 112 w 97"/>
                <a:gd name="T17" fmla="*/ 229 h 97"/>
                <a:gd name="T18" fmla="*/ 112 w 97"/>
                <a:gd name="T19" fmla="*/ 247 h 97"/>
                <a:gd name="T20" fmla="*/ 99 w 97"/>
                <a:gd name="T21" fmla="*/ 247 h 97"/>
                <a:gd name="T22" fmla="*/ 99 w 97"/>
                <a:gd name="T23" fmla="*/ 265 h 97"/>
                <a:gd name="T24" fmla="*/ 122 w 97"/>
                <a:gd name="T25" fmla="*/ 301 h 97"/>
                <a:gd name="T26" fmla="*/ 122 w 97"/>
                <a:gd name="T27" fmla="*/ 283 h 97"/>
                <a:gd name="T28" fmla="*/ 122 w 97"/>
                <a:gd name="T29" fmla="*/ 265 h 97"/>
                <a:gd name="T30" fmla="*/ 122 w 97"/>
                <a:gd name="T31" fmla="*/ 247 h 97"/>
                <a:gd name="T32" fmla="*/ 112 w 97"/>
                <a:gd name="T33" fmla="*/ 193 h 97"/>
                <a:gd name="T34" fmla="*/ 112 w 97"/>
                <a:gd name="T35" fmla="*/ 160 h 97"/>
                <a:gd name="T36" fmla="*/ 112 w 97"/>
                <a:gd name="T37" fmla="*/ 124 h 97"/>
                <a:gd name="T38" fmla="*/ 112 w 97"/>
                <a:gd name="T39" fmla="*/ 106 h 97"/>
                <a:gd name="T40" fmla="*/ 122 w 97"/>
                <a:gd name="T41" fmla="*/ 86 h 97"/>
                <a:gd name="T42" fmla="*/ 133 w 97"/>
                <a:gd name="T43" fmla="*/ 73 h 97"/>
                <a:gd name="T44" fmla="*/ 133 w 97"/>
                <a:gd name="T45" fmla="*/ 55 h 97"/>
                <a:gd name="T46" fmla="*/ 155 w 97"/>
                <a:gd name="T47" fmla="*/ 55 h 97"/>
                <a:gd name="T48" fmla="*/ 164 w 97"/>
                <a:gd name="T49" fmla="*/ 36 h 97"/>
                <a:gd name="T50" fmla="*/ 176 w 97"/>
                <a:gd name="T51" fmla="*/ 0 h 97"/>
                <a:gd name="T52" fmla="*/ 164 w 97"/>
                <a:gd name="T53" fmla="*/ 0 h 97"/>
                <a:gd name="T54" fmla="*/ 143 w 97"/>
                <a:gd name="T55" fmla="*/ 20 h 97"/>
                <a:gd name="T56" fmla="*/ 112 w 97"/>
                <a:gd name="T57" fmla="*/ 55 h 97"/>
                <a:gd name="T58" fmla="*/ 89 w 97"/>
                <a:gd name="T59" fmla="*/ 73 h 97"/>
                <a:gd name="T60" fmla="*/ 66 w 97"/>
                <a:gd name="T61" fmla="*/ 86 h 97"/>
                <a:gd name="T62" fmla="*/ 56 w 97"/>
                <a:gd name="T63" fmla="*/ 86 h 97"/>
                <a:gd name="T64" fmla="*/ 44 w 97"/>
                <a:gd name="T65" fmla="*/ 86 h 97"/>
                <a:gd name="T66" fmla="*/ 33 w 97"/>
                <a:gd name="T67" fmla="*/ 73 h 97"/>
                <a:gd name="T68" fmla="*/ 22 w 97"/>
                <a:gd name="T69" fmla="*/ 73 h 97"/>
                <a:gd name="T70" fmla="*/ 12 w 97"/>
                <a:gd name="T71" fmla="*/ 55 h 97"/>
                <a:gd name="T72" fmla="*/ 0 w 97"/>
                <a:gd name="T73" fmla="*/ 73 h 97"/>
                <a:gd name="T74" fmla="*/ 0 w 97"/>
                <a:gd name="T75" fmla="*/ 86 h 97"/>
                <a:gd name="T76" fmla="*/ 0 w 97"/>
                <a:gd name="T77" fmla="*/ 106 h 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"/>
                <a:gd name="T118" fmla="*/ 0 h 97"/>
                <a:gd name="T119" fmla="*/ 97 w 97"/>
                <a:gd name="T120" fmla="*/ 97 h 9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" h="97">
                  <a:moveTo>
                    <a:pt x="0" y="34"/>
                  </a:moveTo>
                  <a:lnTo>
                    <a:pt x="7" y="34"/>
                  </a:lnTo>
                  <a:lnTo>
                    <a:pt x="18" y="40"/>
                  </a:lnTo>
                  <a:lnTo>
                    <a:pt x="24" y="40"/>
                  </a:lnTo>
                  <a:lnTo>
                    <a:pt x="30" y="45"/>
                  </a:lnTo>
                  <a:lnTo>
                    <a:pt x="42" y="51"/>
                  </a:lnTo>
                  <a:lnTo>
                    <a:pt x="48" y="62"/>
                  </a:lnTo>
                  <a:lnTo>
                    <a:pt x="54" y="68"/>
                  </a:lnTo>
                  <a:lnTo>
                    <a:pt x="60" y="73"/>
                  </a:lnTo>
                  <a:lnTo>
                    <a:pt x="60" y="79"/>
                  </a:lnTo>
                  <a:lnTo>
                    <a:pt x="54" y="79"/>
                  </a:lnTo>
                  <a:lnTo>
                    <a:pt x="54" y="85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66" y="85"/>
                  </a:lnTo>
                  <a:lnTo>
                    <a:pt x="66" y="79"/>
                  </a:lnTo>
                  <a:lnTo>
                    <a:pt x="60" y="62"/>
                  </a:lnTo>
                  <a:lnTo>
                    <a:pt x="60" y="51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66" y="28"/>
                  </a:lnTo>
                  <a:lnTo>
                    <a:pt x="72" y="23"/>
                  </a:lnTo>
                  <a:lnTo>
                    <a:pt x="72" y="17"/>
                  </a:lnTo>
                  <a:lnTo>
                    <a:pt x="84" y="17"/>
                  </a:lnTo>
                  <a:lnTo>
                    <a:pt x="89" y="11"/>
                  </a:lnTo>
                  <a:lnTo>
                    <a:pt x="96" y="0"/>
                  </a:lnTo>
                  <a:lnTo>
                    <a:pt x="89" y="0"/>
                  </a:lnTo>
                  <a:lnTo>
                    <a:pt x="78" y="6"/>
                  </a:lnTo>
                  <a:lnTo>
                    <a:pt x="60" y="17"/>
                  </a:lnTo>
                  <a:lnTo>
                    <a:pt x="48" y="23"/>
                  </a:lnTo>
                  <a:lnTo>
                    <a:pt x="36" y="28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8" y="23"/>
                  </a:lnTo>
                  <a:lnTo>
                    <a:pt x="12" y="23"/>
                  </a:lnTo>
                  <a:lnTo>
                    <a:pt x="7" y="17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05F04332-2605-C448-88F6-306787BF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2156"/>
              <a:ext cx="553" cy="289"/>
            </a:xfrm>
            <a:custGeom>
              <a:avLst/>
              <a:gdLst>
                <a:gd name="T0" fmla="*/ 45 w 477"/>
                <a:gd name="T1" fmla="*/ 349 h 217"/>
                <a:gd name="T2" fmla="*/ 0 w 477"/>
                <a:gd name="T3" fmla="*/ 349 h 217"/>
                <a:gd name="T4" fmla="*/ 45 w 477"/>
                <a:gd name="T5" fmla="*/ 386 h 217"/>
                <a:gd name="T6" fmla="*/ 136 w 477"/>
                <a:gd name="T7" fmla="*/ 386 h 217"/>
                <a:gd name="T8" fmla="*/ 158 w 477"/>
                <a:gd name="T9" fmla="*/ 421 h 217"/>
                <a:gd name="T10" fmla="*/ 204 w 477"/>
                <a:gd name="T11" fmla="*/ 458 h 217"/>
                <a:gd name="T12" fmla="*/ 282 w 477"/>
                <a:gd name="T13" fmla="*/ 477 h 217"/>
                <a:gd name="T14" fmla="*/ 329 w 477"/>
                <a:gd name="T15" fmla="*/ 497 h 217"/>
                <a:gd name="T16" fmla="*/ 372 w 477"/>
                <a:gd name="T17" fmla="*/ 513 h 217"/>
                <a:gd name="T18" fmla="*/ 464 w 477"/>
                <a:gd name="T19" fmla="*/ 458 h 217"/>
                <a:gd name="T20" fmla="*/ 508 w 477"/>
                <a:gd name="T21" fmla="*/ 477 h 217"/>
                <a:gd name="T22" fmla="*/ 566 w 477"/>
                <a:gd name="T23" fmla="*/ 570 h 217"/>
                <a:gd name="T24" fmla="*/ 588 w 477"/>
                <a:gd name="T25" fmla="*/ 550 h 217"/>
                <a:gd name="T26" fmla="*/ 623 w 477"/>
                <a:gd name="T27" fmla="*/ 606 h 217"/>
                <a:gd name="T28" fmla="*/ 655 w 477"/>
                <a:gd name="T29" fmla="*/ 625 h 217"/>
                <a:gd name="T30" fmla="*/ 712 w 477"/>
                <a:gd name="T31" fmla="*/ 642 h 217"/>
                <a:gd name="T32" fmla="*/ 802 w 477"/>
                <a:gd name="T33" fmla="*/ 681 h 217"/>
                <a:gd name="T34" fmla="*/ 837 w 477"/>
                <a:gd name="T35" fmla="*/ 642 h 217"/>
                <a:gd name="T36" fmla="*/ 802 w 477"/>
                <a:gd name="T37" fmla="*/ 570 h 217"/>
                <a:gd name="T38" fmla="*/ 770 w 477"/>
                <a:gd name="T39" fmla="*/ 458 h 217"/>
                <a:gd name="T40" fmla="*/ 759 w 477"/>
                <a:gd name="T41" fmla="*/ 513 h 217"/>
                <a:gd name="T42" fmla="*/ 735 w 477"/>
                <a:gd name="T43" fmla="*/ 570 h 217"/>
                <a:gd name="T44" fmla="*/ 677 w 477"/>
                <a:gd name="T45" fmla="*/ 570 h 217"/>
                <a:gd name="T46" fmla="*/ 566 w 477"/>
                <a:gd name="T47" fmla="*/ 497 h 217"/>
                <a:gd name="T48" fmla="*/ 519 w 477"/>
                <a:gd name="T49" fmla="*/ 439 h 217"/>
                <a:gd name="T50" fmla="*/ 487 w 477"/>
                <a:gd name="T51" fmla="*/ 369 h 217"/>
                <a:gd name="T52" fmla="*/ 464 w 477"/>
                <a:gd name="T53" fmla="*/ 293 h 217"/>
                <a:gd name="T54" fmla="*/ 452 w 477"/>
                <a:gd name="T55" fmla="*/ 386 h 217"/>
                <a:gd name="T56" fmla="*/ 430 w 477"/>
                <a:gd name="T57" fmla="*/ 439 h 217"/>
                <a:gd name="T58" fmla="*/ 395 w 477"/>
                <a:gd name="T59" fmla="*/ 439 h 217"/>
                <a:gd name="T60" fmla="*/ 362 w 477"/>
                <a:gd name="T61" fmla="*/ 439 h 217"/>
                <a:gd name="T62" fmla="*/ 329 w 477"/>
                <a:gd name="T63" fmla="*/ 439 h 217"/>
                <a:gd name="T64" fmla="*/ 294 w 477"/>
                <a:gd name="T65" fmla="*/ 421 h 217"/>
                <a:gd name="T66" fmla="*/ 225 w 477"/>
                <a:gd name="T67" fmla="*/ 421 h 217"/>
                <a:gd name="T68" fmla="*/ 158 w 477"/>
                <a:gd name="T69" fmla="*/ 369 h 217"/>
                <a:gd name="T70" fmla="*/ 180 w 477"/>
                <a:gd name="T71" fmla="*/ 293 h 217"/>
                <a:gd name="T72" fmla="*/ 192 w 477"/>
                <a:gd name="T73" fmla="*/ 220 h 217"/>
                <a:gd name="T74" fmla="*/ 180 w 477"/>
                <a:gd name="T75" fmla="*/ 112 h 217"/>
                <a:gd name="T76" fmla="*/ 146 w 477"/>
                <a:gd name="T77" fmla="*/ 57 h 217"/>
                <a:gd name="T78" fmla="*/ 146 w 477"/>
                <a:gd name="T79" fmla="*/ 0 h 217"/>
                <a:gd name="T80" fmla="*/ 124 w 477"/>
                <a:gd name="T81" fmla="*/ 20 h 217"/>
                <a:gd name="T82" fmla="*/ 146 w 477"/>
                <a:gd name="T83" fmla="*/ 169 h 217"/>
                <a:gd name="T84" fmla="*/ 146 w 477"/>
                <a:gd name="T85" fmla="*/ 257 h 2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7"/>
                <a:gd name="T130" fmla="*/ 0 h 217"/>
                <a:gd name="T131" fmla="*/ 477 w 477"/>
                <a:gd name="T132" fmla="*/ 217 h 2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7" h="217">
                  <a:moveTo>
                    <a:pt x="75" y="88"/>
                  </a:moveTo>
                  <a:lnTo>
                    <a:pt x="31" y="105"/>
                  </a:lnTo>
                  <a:lnTo>
                    <a:pt x="25" y="111"/>
                  </a:lnTo>
                  <a:lnTo>
                    <a:pt x="12" y="111"/>
                  </a:lnTo>
                  <a:lnTo>
                    <a:pt x="6" y="111"/>
                  </a:lnTo>
                  <a:lnTo>
                    <a:pt x="0" y="111"/>
                  </a:lnTo>
                  <a:lnTo>
                    <a:pt x="6" y="117"/>
                  </a:lnTo>
                  <a:lnTo>
                    <a:pt x="12" y="117"/>
                  </a:lnTo>
                  <a:lnTo>
                    <a:pt x="25" y="123"/>
                  </a:lnTo>
                  <a:lnTo>
                    <a:pt x="49" y="123"/>
                  </a:lnTo>
                  <a:lnTo>
                    <a:pt x="62" y="123"/>
                  </a:lnTo>
                  <a:lnTo>
                    <a:pt x="75" y="123"/>
                  </a:lnTo>
                  <a:lnTo>
                    <a:pt x="75" y="128"/>
                  </a:lnTo>
                  <a:lnTo>
                    <a:pt x="81" y="128"/>
                  </a:lnTo>
                  <a:lnTo>
                    <a:pt x="87" y="134"/>
                  </a:lnTo>
                  <a:lnTo>
                    <a:pt x="87" y="140"/>
                  </a:lnTo>
                  <a:lnTo>
                    <a:pt x="100" y="146"/>
                  </a:lnTo>
                  <a:lnTo>
                    <a:pt x="113" y="146"/>
                  </a:lnTo>
                  <a:lnTo>
                    <a:pt x="137" y="152"/>
                  </a:lnTo>
                  <a:lnTo>
                    <a:pt x="150" y="152"/>
                  </a:lnTo>
                  <a:lnTo>
                    <a:pt x="156" y="152"/>
                  </a:lnTo>
                  <a:lnTo>
                    <a:pt x="163" y="152"/>
                  </a:lnTo>
                  <a:lnTo>
                    <a:pt x="169" y="152"/>
                  </a:lnTo>
                  <a:lnTo>
                    <a:pt x="182" y="158"/>
                  </a:lnTo>
                  <a:lnTo>
                    <a:pt x="188" y="163"/>
                  </a:lnTo>
                  <a:lnTo>
                    <a:pt x="200" y="163"/>
                  </a:lnTo>
                  <a:lnTo>
                    <a:pt x="206" y="163"/>
                  </a:lnTo>
                  <a:lnTo>
                    <a:pt x="225" y="158"/>
                  </a:lnTo>
                  <a:lnTo>
                    <a:pt x="244" y="152"/>
                  </a:lnTo>
                  <a:lnTo>
                    <a:pt x="257" y="146"/>
                  </a:lnTo>
                  <a:lnTo>
                    <a:pt x="269" y="146"/>
                  </a:lnTo>
                  <a:lnTo>
                    <a:pt x="276" y="152"/>
                  </a:lnTo>
                  <a:lnTo>
                    <a:pt x="281" y="152"/>
                  </a:lnTo>
                  <a:lnTo>
                    <a:pt x="294" y="158"/>
                  </a:lnTo>
                  <a:lnTo>
                    <a:pt x="300" y="169"/>
                  </a:lnTo>
                  <a:lnTo>
                    <a:pt x="313" y="181"/>
                  </a:lnTo>
                  <a:lnTo>
                    <a:pt x="313" y="175"/>
                  </a:lnTo>
                  <a:lnTo>
                    <a:pt x="319" y="175"/>
                  </a:lnTo>
                  <a:lnTo>
                    <a:pt x="325" y="175"/>
                  </a:lnTo>
                  <a:lnTo>
                    <a:pt x="332" y="181"/>
                  </a:lnTo>
                  <a:lnTo>
                    <a:pt x="338" y="187"/>
                  </a:lnTo>
                  <a:lnTo>
                    <a:pt x="344" y="193"/>
                  </a:lnTo>
                  <a:lnTo>
                    <a:pt x="351" y="198"/>
                  </a:lnTo>
                  <a:lnTo>
                    <a:pt x="357" y="198"/>
                  </a:lnTo>
                  <a:lnTo>
                    <a:pt x="362" y="198"/>
                  </a:lnTo>
                  <a:lnTo>
                    <a:pt x="369" y="193"/>
                  </a:lnTo>
                  <a:lnTo>
                    <a:pt x="382" y="198"/>
                  </a:lnTo>
                  <a:lnTo>
                    <a:pt x="394" y="204"/>
                  </a:lnTo>
                  <a:lnTo>
                    <a:pt x="420" y="210"/>
                  </a:lnTo>
                  <a:lnTo>
                    <a:pt x="432" y="216"/>
                  </a:lnTo>
                  <a:lnTo>
                    <a:pt x="444" y="216"/>
                  </a:lnTo>
                  <a:lnTo>
                    <a:pt x="463" y="216"/>
                  </a:lnTo>
                  <a:lnTo>
                    <a:pt x="476" y="210"/>
                  </a:lnTo>
                  <a:lnTo>
                    <a:pt x="463" y="204"/>
                  </a:lnTo>
                  <a:lnTo>
                    <a:pt x="457" y="198"/>
                  </a:lnTo>
                  <a:lnTo>
                    <a:pt x="450" y="193"/>
                  </a:lnTo>
                  <a:lnTo>
                    <a:pt x="444" y="181"/>
                  </a:lnTo>
                  <a:lnTo>
                    <a:pt x="438" y="163"/>
                  </a:lnTo>
                  <a:lnTo>
                    <a:pt x="432" y="158"/>
                  </a:lnTo>
                  <a:lnTo>
                    <a:pt x="426" y="146"/>
                  </a:lnTo>
                  <a:lnTo>
                    <a:pt x="426" y="152"/>
                  </a:lnTo>
                  <a:lnTo>
                    <a:pt x="420" y="158"/>
                  </a:lnTo>
                  <a:lnTo>
                    <a:pt x="420" y="163"/>
                  </a:lnTo>
                  <a:lnTo>
                    <a:pt x="420" y="169"/>
                  </a:lnTo>
                  <a:lnTo>
                    <a:pt x="413" y="175"/>
                  </a:lnTo>
                  <a:lnTo>
                    <a:pt x="407" y="181"/>
                  </a:lnTo>
                  <a:lnTo>
                    <a:pt x="401" y="187"/>
                  </a:lnTo>
                  <a:lnTo>
                    <a:pt x="394" y="187"/>
                  </a:lnTo>
                  <a:lnTo>
                    <a:pt x="375" y="181"/>
                  </a:lnTo>
                  <a:lnTo>
                    <a:pt x="357" y="175"/>
                  </a:lnTo>
                  <a:lnTo>
                    <a:pt x="332" y="163"/>
                  </a:lnTo>
                  <a:lnTo>
                    <a:pt x="313" y="158"/>
                  </a:lnTo>
                  <a:lnTo>
                    <a:pt x="306" y="152"/>
                  </a:lnTo>
                  <a:lnTo>
                    <a:pt x="294" y="146"/>
                  </a:lnTo>
                  <a:lnTo>
                    <a:pt x="287" y="140"/>
                  </a:lnTo>
                  <a:lnTo>
                    <a:pt x="281" y="134"/>
                  </a:lnTo>
                  <a:lnTo>
                    <a:pt x="276" y="128"/>
                  </a:lnTo>
                  <a:lnTo>
                    <a:pt x="269" y="117"/>
                  </a:lnTo>
                  <a:lnTo>
                    <a:pt x="269" y="105"/>
                  </a:lnTo>
                  <a:lnTo>
                    <a:pt x="263" y="93"/>
                  </a:lnTo>
                  <a:lnTo>
                    <a:pt x="257" y="93"/>
                  </a:lnTo>
                  <a:lnTo>
                    <a:pt x="250" y="99"/>
                  </a:lnTo>
                  <a:lnTo>
                    <a:pt x="250" y="111"/>
                  </a:lnTo>
                  <a:lnTo>
                    <a:pt x="250" y="123"/>
                  </a:lnTo>
                  <a:lnTo>
                    <a:pt x="250" y="128"/>
                  </a:lnTo>
                  <a:lnTo>
                    <a:pt x="244" y="134"/>
                  </a:lnTo>
                  <a:lnTo>
                    <a:pt x="238" y="140"/>
                  </a:lnTo>
                  <a:lnTo>
                    <a:pt x="231" y="140"/>
                  </a:lnTo>
                  <a:lnTo>
                    <a:pt x="225" y="140"/>
                  </a:lnTo>
                  <a:lnTo>
                    <a:pt x="219" y="140"/>
                  </a:lnTo>
                  <a:lnTo>
                    <a:pt x="212" y="140"/>
                  </a:lnTo>
                  <a:lnTo>
                    <a:pt x="206" y="140"/>
                  </a:lnTo>
                  <a:lnTo>
                    <a:pt x="200" y="140"/>
                  </a:lnTo>
                  <a:lnTo>
                    <a:pt x="194" y="146"/>
                  </a:lnTo>
                  <a:lnTo>
                    <a:pt x="188" y="146"/>
                  </a:lnTo>
                  <a:lnTo>
                    <a:pt x="182" y="140"/>
                  </a:lnTo>
                  <a:lnTo>
                    <a:pt x="175" y="134"/>
                  </a:lnTo>
                  <a:lnTo>
                    <a:pt x="169" y="134"/>
                  </a:lnTo>
                  <a:lnTo>
                    <a:pt x="163" y="134"/>
                  </a:lnTo>
                  <a:lnTo>
                    <a:pt x="150" y="134"/>
                  </a:lnTo>
                  <a:lnTo>
                    <a:pt x="137" y="134"/>
                  </a:lnTo>
                  <a:lnTo>
                    <a:pt x="124" y="134"/>
                  </a:lnTo>
                  <a:lnTo>
                    <a:pt x="106" y="128"/>
                  </a:lnTo>
                  <a:lnTo>
                    <a:pt x="94" y="123"/>
                  </a:lnTo>
                  <a:lnTo>
                    <a:pt x="87" y="117"/>
                  </a:lnTo>
                  <a:lnTo>
                    <a:pt x="87" y="111"/>
                  </a:lnTo>
                  <a:lnTo>
                    <a:pt x="94" y="105"/>
                  </a:lnTo>
                  <a:lnTo>
                    <a:pt x="100" y="93"/>
                  </a:lnTo>
                  <a:lnTo>
                    <a:pt x="100" y="88"/>
                  </a:lnTo>
                  <a:lnTo>
                    <a:pt x="106" y="82"/>
                  </a:lnTo>
                  <a:lnTo>
                    <a:pt x="106" y="70"/>
                  </a:lnTo>
                  <a:lnTo>
                    <a:pt x="106" y="58"/>
                  </a:lnTo>
                  <a:lnTo>
                    <a:pt x="100" y="47"/>
                  </a:lnTo>
                  <a:lnTo>
                    <a:pt x="100" y="35"/>
                  </a:lnTo>
                  <a:lnTo>
                    <a:pt x="94" y="35"/>
                  </a:lnTo>
                  <a:lnTo>
                    <a:pt x="87" y="29"/>
                  </a:lnTo>
                  <a:lnTo>
                    <a:pt x="81" y="18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75" y="6"/>
                  </a:lnTo>
                  <a:lnTo>
                    <a:pt x="68" y="6"/>
                  </a:lnTo>
                  <a:lnTo>
                    <a:pt x="62" y="12"/>
                  </a:lnTo>
                  <a:lnTo>
                    <a:pt x="68" y="29"/>
                  </a:lnTo>
                  <a:lnTo>
                    <a:pt x="81" y="53"/>
                  </a:lnTo>
                  <a:lnTo>
                    <a:pt x="81" y="58"/>
                  </a:lnTo>
                  <a:lnTo>
                    <a:pt x="81" y="70"/>
                  </a:lnTo>
                  <a:lnTo>
                    <a:pt x="81" y="82"/>
                  </a:lnTo>
                  <a:lnTo>
                    <a:pt x="75" y="8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93">
              <a:extLst>
                <a:ext uri="{FF2B5EF4-FFF2-40B4-BE49-F238E27FC236}">
                  <a16:creationId xmlns:a16="http://schemas.microsoft.com/office/drawing/2014/main" id="{D006A609-622F-9441-90DF-65546F360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2268"/>
              <a:ext cx="60" cy="89"/>
            </a:xfrm>
            <a:custGeom>
              <a:avLst/>
              <a:gdLst>
                <a:gd name="T0" fmla="*/ 10 w 52"/>
                <a:gd name="T1" fmla="*/ 206 h 67"/>
                <a:gd name="T2" fmla="*/ 10 w 52"/>
                <a:gd name="T3" fmla="*/ 171 h 67"/>
                <a:gd name="T4" fmla="*/ 21 w 52"/>
                <a:gd name="T5" fmla="*/ 155 h 67"/>
                <a:gd name="T6" fmla="*/ 31 w 52"/>
                <a:gd name="T7" fmla="*/ 122 h 67"/>
                <a:gd name="T8" fmla="*/ 42 w 52"/>
                <a:gd name="T9" fmla="*/ 102 h 67"/>
                <a:gd name="T10" fmla="*/ 60 w 52"/>
                <a:gd name="T11" fmla="*/ 86 h 67"/>
                <a:gd name="T12" fmla="*/ 70 w 52"/>
                <a:gd name="T13" fmla="*/ 69 h 67"/>
                <a:gd name="T14" fmla="*/ 81 w 52"/>
                <a:gd name="T15" fmla="*/ 54 h 67"/>
                <a:gd name="T16" fmla="*/ 90 w 52"/>
                <a:gd name="T17" fmla="*/ 54 h 67"/>
                <a:gd name="T18" fmla="*/ 90 w 52"/>
                <a:gd name="T19" fmla="*/ 36 h 67"/>
                <a:gd name="T20" fmla="*/ 81 w 52"/>
                <a:gd name="T21" fmla="*/ 36 h 67"/>
                <a:gd name="T22" fmla="*/ 70 w 52"/>
                <a:gd name="T23" fmla="*/ 20 h 67"/>
                <a:gd name="T24" fmla="*/ 60 w 52"/>
                <a:gd name="T25" fmla="*/ 20 h 67"/>
                <a:gd name="T26" fmla="*/ 51 w 52"/>
                <a:gd name="T27" fmla="*/ 0 h 67"/>
                <a:gd name="T28" fmla="*/ 31 w 52"/>
                <a:gd name="T29" fmla="*/ 20 h 67"/>
                <a:gd name="T30" fmla="*/ 21 w 52"/>
                <a:gd name="T31" fmla="*/ 20 h 67"/>
                <a:gd name="T32" fmla="*/ 10 w 52"/>
                <a:gd name="T33" fmla="*/ 20 h 67"/>
                <a:gd name="T34" fmla="*/ 10 w 52"/>
                <a:gd name="T35" fmla="*/ 102 h 67"/>
                <a:gd name="T36" fmla="*/ 10 w 52"/>
                <a:gd name="T37" fmla="*/ 135 h 67"/>
                <a:gd name="T38" fmla="*/ 0 w 52"/>
                <a:gd name="T39" fmla="*/ 171 h 67"/>
                <a:gd name="T40" fmla="*/ 0 w 52"/>
                <a:gd name="T41" fmla="*/ 190 h 67"/>
                <a:gd name="T42" fmla="*/ 10 w 52"/>
                <a:gd name="T43" fmla="*/ 206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67"/>
                <a:gd name="T68" fmla="*/ 52 w 52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67">
                  <a:moveTo>
                    <a:pt x="6" y="66"/>
                  </a:moveTo>
                  <a:lnTo>
                    <a:pt x="6" y="55"/>
                  </a:lnTo>
                  <a:lnTo>
                    <a:pt x="12" y="50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34" y="28"/>
                  </a:lnTo>
                  <a:lnTo>
                    <a:pt x="40" y="22"/>
                  </a:lnTo>
                  <a:lnTo>
                    <a:pt x="46" y="17"/>
                  </a:lnTo>
                  <a:lnTo>
                    <a:pt x="51" y="17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29" y="0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33"/>
                  </a:lnTo>
                  <a:lnTo>
                    <a:pt x="6" y="44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6" y="6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94">
              <a:extLst>
                <a:ext uri="{FF2B5EF4-FFF2-40B4-BE49-F238E27FC236}">
                  <a16:creationId xmlns:a16="http://schemas.microsoft.com/office/drawing/2014/main" id="{045C437D-726D-F849-A745-D26B2012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380"/>
              <a:ext cx="716" cy="241"/>
            </a:xfrm>
            <a:custGeom>
              <a:avLst/>
              <a:gdLst>
                <a:gd name="T0" fmla="*/ 252 w 617"/>
                <a:gd name="T1" fmla="*/ 112 h 181"/>
                <a:gd name="T2" fmla="*/ 305 w 617"/>
                <a:gd name="T3" fmla="*/ 182 h 181"/>
                <a:gd name="T4" fmla="*/ 376 w 617"/>
                <a:gd name="T5" fmla="*/ 273 h 181"/>
                <a:gd name="T6" fmla="*/ 410 w 617"/>
                <a:gd name="T7" fmla="*/ 273 h 181"/>
                <a:gd name="T8" fmla="*/ 444 w 617"/>
                <a:gd name="T9" fmla="*/ 273 h 181"/>
                <a:gd name="T10" fmla="*/ 500 w 617"/>
                <a:gd name="T11" fmla="*/ 330 h 181"/>
                <a:gd name="T12" fmla="*/ 557 w 617"/>
                <a:gd name="T13" fmla="*/ 330 h 181"/>
                <a:gd name="T14" fmla="*/ 616 w 617"/>
                <a:gd name="T15" fmla="*/ 312 h 181"/>
                <a:gd name="T16" fmla="*/ 660 w 617"/>
                <a:gd name="T17" fmla="*/ 312 h 181"/>
                <a:gd name="T18" fmla="*/ 682 w 617"/>
                <a:gd name="T19" fmla="*/ 330 h 181"/>
                <a:gd name="T20" fmla="*/ 694 w 617"/>
                <a:gd name="T21" fmla="*/ 363 h 181"/>
                <a:gd name="T22" fmla="*/ 719 w 617"/>
                <a:gd name="T23" fmla="*/ 363 h 181"/>
                <a:gd name="T24" fmla="*/ 739 w 617"/>
                <a:gd name="T25" fmla="*/ 383 h 181"/>
                <a:gd name="T26" fmla="*/ 809 w 617"/>
                <a:gd name="T27" fmla="*/ 421 h 181"/>
                <a:gd name="T28" fmla="*/ 875 w 617"/>
                <a:gd name="T29" fmla="*/ 437 h 181"/>
                <a:gd name="T30" fmla="*/ 912 w 617"/>
                <a:gd name="T31" fmla="*/ 437 h 181"/>
                <a:gd name="T32" fmla="*/ 924 w 617"/>
                <a:gd name="T33" fmla="*/ 421 h 181"/>
                <a:gd name="T34" fmla="*/ 957 w 617"/>
                <a:gd name="T35" fmla="*/ 475 h 181"/>
                <a:gd name="T36" fmla="*/ 1004 w 617"/>
                <a:gd name="T37" fmla="*/ 547 h 181"/>
                <a:gd name="T38" fmla="*/ 1035 w 617"/>
                <a:gd name="T39" fmla="*/ 567 h 181"/>
                <a:gd name="T40" fmla="*/ 1059 w 617"/>
                <a:gd name="T41" fmla="*/ 547 h 181"/>
                <a:gd name="T42" fmla="*/ 1035 w 617"/>
                <a:gd name="T43" fmla="*/ 529 h 181"/>
                <a:gd name="T44" fmla="*/ 1025 w 617"/>
                <a:gd name="T45" fmla="*/ 513 h 181"/>
                <a:gd name="T46" fmla="*/ 1025 w 617"/>
                <a:gd name="T47" fmla="*/ 421 h 181"/>
                <a:gd name="T48" fmla="*/ 1059 w 617"/>
                <a:gd name="T49" fmla="*/ 421 h 181"/>
                <a:gd name="T50" fmla="*/ 1071 w 617"/>
                <a:gd name="T51" fmla="*/ 383 h 181"/>
                <a:gd name="T52" fmla="*/ 1118 w 617"/>
                <a:gd name="T53" fmla="*/ 312 h 181"/>
                <a:gd name="T54" fmla="*/ 1059 w 617"/>
                <a:gd name="T55" fmla="*/ 330 h 181"/>
                <a:gd name="T56" fmla="*/ 1035 w 617"/>
                <a:gd name="T57" fmla="*/ 344 h 181"/>
                <a:gd name="T58" fmla="*/ 1004 w 617"/>
                <a:gd name="T59" fmla="*/ 344 h 181"/>
                <a:gd name="T60" fmla="*/ 981 w 617"/>
                <a:gd name="T61" fmla="*/ 383 h 181"/>
                <a:gd name="T62" fmla="*/ 957 w 617"/>
                <a:gd name="T63" fmla="*/ 363 h 181"/>
                <a:gd name="T64" fmla="*/ 924 w 617"/>
                <a:gd name="T65" fmla="*/ 363 h 181"/>
                <a:gd name="T66" fmla="*/ 899 w 617"/>
                <a:gd name="T67" fmla="*/ 383 h 181"/>
                <a:gd name="T68" fmla="*/ 866 w 617"/>
                <a:gd name="T69" fmla="*/ 401 h 181"/>
                <a:gd name="T70" fmla="*/ 840 w 617"/>
                <a:gd name="T71" fmla="*/ 383 h 181"/>
                <a:gd name="T72" fmla="*/ 798 w 617"/>
                <a:gd name="T73" fmla="*/ 363 h 181"/>
                <a:gd name="T74" fmla="*/ 739 w 617"/>
                <a:gd name="T75" fmla="*/ 330 h 181"/>
                <a:gd name="T76" fmla="*/ 682 w 617"/>
                <a:gd name="T77" fmla="*/ 256 h 181"/>
                <a:gd name="T78" fmla="*/ 671 w 617"/>
                <a:gd name="T79" fmla="*/ 220 h 181"/>
                <a:gd name="T80" fmla="*/ 652 w 617"/>
                <a:gd name="T81" fmla="*/ 162 h 181"/>
                <a:gd name="T82" fmla="*/ 637 w 617"/>
                <a:gd name="T83" fmla="*/ 92 h 181"/>
                <a:gd name="T84" fmla="*/ 637 w 617"/>
                <a:gd name="T85" fmla="*/ 55 h 181"/>
                <a:gd name="T86" fmla="*/ 616 w 617"/>
                <a:gd name="T87" fmla="*/ 55 h 181"/>
                <a:gd name="T88" fmla="*/ 616 w 617"/>
                <a:gd name="T89" fmla="*/ 129 h 181"/>
                <a:gd name="T90" fmla="*/ 629 w 617"/>
                <a:gd name="T91" fmla="*/ 182 h 181"/>
                <a:gd name="T92" fmla="*/ 616 w 617"/>
                <a:gd name="T93" fmla="*/ 220 h 181"/>
                <a:gd name="T94" fmla="*/ 569 w 617"/>
                <a:gd name="T95" fmla="*/ 256 h 181"/>
                <a:gd name="T96" fmla="*/ 444 w 617"/>
                <a:gd name="T97" fmla="*/ 256 h 181"/>
                <a:gd name="T98" fmla="*/ 388 w 617"/>
                <a:gd name="T99" fmla="*/ 220 h 181"/>
                <a:gd name="T100" fmla="*/ 341 w 617"/>
                <a:gd name="T101" fmla="*/ 162 h 181"/>
                <a:gd name="T102" fmla="*/ 295 w 617"/>
                <a:gd name="T103" fmla="*/ 73 h 181"/>
                <a:gd name="T104" fmla="*/ 274 w 617"/>
                <a:gd name="T105" fmla="*/ 0 h 181"/>
                <a:gd name="T106" fmla="*/ 149 w 617"/>
                <a:gd name="T107" fmla="*/ 73 h 181"/>
                <a:gd name="T108" fmla="*/ 81 w 617"/>
                <a:gd name="T109" fmla="*/ 112 h 181"/>
                <a:gd name="T110" fmla="*/ 10 w 617"/>
                <a:gd name="T111" fmla="*/ 112 h 181"/>
                <a:gd name="T112" fmla="*/ 0 w 617"/>
                <a:gd name="T113" fmla="*/ 144 h 181"/>
                <a:gd name="T114" fmla="*/ 23 w 617"/>
                <a:gd name="T115" fmla="*/ 162 h 181"/>
                <a:gd name="T116" fmla="*/ 68 w 617"/>
                <a:gd name="T117" fmla="*/ 162 h 181"/>
                <a:gd name="T118" fmla="*/ 115 w 617"/>
                <a:gd name="T119" fmla="*/ 162 h 181"/>
                <a:gd name="T120" fmla="*/ 159 w 617"/>
                <a:gd name="T121" fmla="*/ 162 h 181"/>
                <a:gd name="T122" fmla="*/ 194 w 617"/>
                <a:gd name="T123" fmla="*/ 129 h 181"/>
                <a:gd name="T124" fmla="*/ 227 w 617"/>
                <a:gd name="T125" fmla="*/ 92 h 18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7"/>
                <a:gd name="T190" fmla="*/ 0 h 181"/>
                <a:gd name="T191" fmla="*/ 617 w 617"/>
                <a:gd name="T192" fmla="*/ 181 h 18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7" h="181">
                  <a:moveTo>
                    <a:pt x="126" y="29"/>
                  </a:moveTo>
                  <a:lnTo>
                    <a:pt x="139" y="35"/>
                  </a:lnTo>
                  <a:lnTo>
                    <a:pt x="151" y="41"/>
                  </a:lnTo>
                  <a:lnTo>
                    <a:pt x="169" y="58"/>
                  </a:lnTo>
                  <a:lnTo>
                    <a:pt x="188" y="70"/>
                  </a:lnTo>
                  <a:lnTo>
                    <a:pt x="207" y="87"/>
                  </a:lnTo>
                  <a:lnTo>
                    <a:pt x="214" y="87"/>
                  </a:lnTo>
                  <a:lnTo>
                    <a:pt x="226" y="87"/>
                  </a:lnTo>
                  <a:lnTo>
                    <a:pt x="233" y="87"/>
                  </a:lnTo>
                  <a:lnTo>
                    <a:pt x="245" y="87"/>
                  </a:lnTo>
                  <a:lnTo>
                    <a:pt x="263" y="99"/>
                  </a:lnTo>
                  <a:lnTo>
                    <a:pt x="276" y="105"/>
                  </a:lnTo>
                  <a:lnTo>
                    <a:pt x="295" y="105"/>
                  </a:lnTo>
                  <a:lnTo>
                    <a:pt x="308" y="105"/>
                  </a:lnTo>
                  <a:lnTo>
                    <a:pt x="327" y="99"/>
                  </a:lnTo>
                  <a:lnTo>
                    <a:pt x="340" y="99"/>
                  </a:lnTo>
                  <a:lnTo>
                    <a:pt x="352" y="93"/>
                  </a:lnTo>
                  <a:lnTo>
                    <a:pt x="364" y="99"/>
                  </a:lnTo>
                  <a:lnTo>
                    <a:pt x="370" y="99"/>
                  </a:lnTo>
                  <a:lnTo>
                    <a:pt x="377" y="105"/>
                  </a:lnTo>
                  <a:lnTo>
                    <a:pt x="383" y="110"/>
                  </a:lnTo>
                  <a:lnTo>
                    <a:pt x="383" y="116"/>
                  </a:lnTo>
                  <a:lnTo>
                    <a:pt x="389" y="116"/>
                  </a:lnTo>
                  <a:lnTo>
                    <a:pt x="396" y="116"/>
                  </a:lnTo>
                  <a:lnTo>
                    <a:pt x="402" y="122"/>
                  </a:lnTo>
                  <a:lnTo>
                    <a:pt x="408" y="122"/>
                  </a:lnTo>
                  <a:lnTo>
                    <a:pt x="427" y="128"/>
                  </a:lnTo>
                  <a:lnTo>
                    <a:pt x="446" y="134"/>
                  </a:lnTo>
                  <a:lnTo>
                    <a:pt x="464" y="139"/>
                  </a:lnTo>
                  <a:lnTo>
                    <a:pt x="483" y="139"/>
                  </a:lnTo>
                  <a:lnTo>
                    <a:pt x="496" y="139"/>
                  </a:lnTo>
                  <a:lnTo>
                    <a:pt x="502" y="139"/>
                  </a:lnTo>
                  <a:lnTo>
                    <a:pt x="509" y="139"/>
                  </a:lnTo>
                  <a:lnTo>
                    <a:pt x="509" y="134"/>
                  </a:lnTo>
                  <a:lnTo>
                    <a:pt x="521" y="145"/>
                  </a:lnTo>
                  <a:lnTo>
                    <a:pt x="528" y="151"/>
                  </a:lnTo>
                  <a:lnTo>
                    <a:pt x="547" y="168"/>
                  </a:lnTo>
                  <a:lnTo>
                    <a:pt x="553" y="174"/>
                  </a:lnTo>
                  <a:lnTo>
                    <a:pt x="565" y="180"/>
                  </a:lnTo>
                  <a:lnTo>
                    <a:pt x="571" y="180"/>
                  </a:lnTo>
                  <a:lnTo>
                    <a:pt x="578" y="174"/>
                  </a:lnTo>
                  <a:lnTo>
                    <a:pt x="584" y="174"/>
                  </a:lnTo>
                  <a:lnTo>
                    <a:pt x="578" y="174"/>
                  </a:lnTo>
                  <a:lnTo>
                    <a:pt x="571" y="168"/>
                  </a:lnTo>
                  <a:lnTo>
                    <a:pt x="571" y="163"/>
                  </a:lnTo>
                  <a:lnTo>
                    <a:pt x="565" y="163"/>
                  </a:lnTo>
                  <a:lnTo>
                    <a:pt x="565" y="151"/>
                  </a:lnTo>
                  <a:lnTo>
                    <a:pt x="565" y="134"/>
                  </a:lnTo>
                  <a:lnTo>
                    <a:pt x="571" y="134"/>
                  </a:lnTo>
                  <a:lnTo>
                    <a:pt x="584" y="134"/>
                  </a:lnTo>
                  <a:lnTo>
                    <a:pt x="584" y="128"/>
                  </a:lnTo>
                  <a:lnTo>
                    <a:pt x="590" y="122"/>
                  </a:lnTo>
                  <a:lnTo>
                    <a:pt x="603" y="110"/>
                  </a:lnTo>
                  <a:lnTo>
                    <a:pt x="616" y="99"/>
                  </a:lnTo>
                  <a:lnTo>
                    <a:pt x="590" y="99"/>
                  </a:lnTo>
                  <a:lnTo>
                    <a:pt x="584" y="105"/>
                  </a:lnTo>
                  <a:lnTo>
                    <a:pt x="578" y="110"/>
                  </a:lnTo>
                  <a:lnTo>
                    <a:pt x="571" y="110"/>
                  </a:lnTo>
                  <a:lnTo>
                    <a:pt x="565" y="110"/>
                  </a:lnTo>
                  <a:lnTo>
                    <a:pt x="553" y="110"/>
                  </a:lnTo>
                  <a:lnTo>
                    <a:pt x="547" y="116"/>
                  </a:lnTo>
                  <a:lnTo>
                    <a:pt x="540" y="122"/>
                  </a:lnTo>
                  <a:lnTo>
                    <a:pt x="534" y="116"/>
                  </a:lnTo>
                  <a:lnTo>
                    <a:pt x="528" y="116"/>
                  </a:lnTo>
                  <a:lnTo>
                    <a:pt x="521" y="116"/>
                  </a:lnTo>
                  <a:lnTo>
                    <a:pt x="509" y="116"/>
                  </a:lnTo>
                  <a:lnTo>
                    <a:pt x="502" y="122"/>
                  </a:lnTo>
                  <a:lnTo>
                    <a:pt x="496" y="122"/>
                  </a:lnTo>
                  <a:lnTo>
                    <a:pt x="483" y="128"/>
                  </a:lnTo>
                  <a:lnTo>
                    <a:pt x="477" y="128"/>
                  </a:lnTo>
                  <a:lnTo>
                    <a:pt x="471" y="128"/>
                  </a:lnTo>
                  <a:lnTo>
                    <a:pt x="464" y="122"/>
                  </a:lnTo>
                  <a:lnTo>
                    <a:pt x="459" y="122"/>
                  </a:lnTo>
                  <a:lnTo>
                    <a:pt x="440" y="116"/>
                  </a:lnTo>
                  <a:lnTo>
                    <a:pt x="427" y="110"/>
                  </a:lnTo>
                  <a:lnTo>
                    <a:pt x="408" y="105"/>
                  </a:lnTo>
                  <a:lnTo>
                    <a:pt x="389" y="93"/>
                  </a:lnTo>
                  <a:lnTo>
                    <a:pt x="377" y="81"/>
                  </a:lnTo>
                  <a:lnTo>
                    <a:pt x="370" y="75"/>
                  </a:lnTo>
                  <a:lnTo>
                    <a:pt x="370" y="70"/>
                  </a:lnTo>
                  <a:lnTo>
                    <a:pt x="364" y="58"/>
                  </a:lnTo>
                  <a:lnTo>
                    <a:pt x="359" y="52"/>
                  </a:lnTo>
                  <a:lnTo>
                    <a:pt x="359" y="41"/>
                  </a:lnTo>
                  <a:lnTo>
                    <a:pt x="352" y="29"/>
                  </a:lnTo>
                  <a:lnTo>
                    <a:pt x="359" y="29"/>
                  </a:lnTo>
                  <a:lnTo>
                    <a:pt x="352" y="17"/>
                  </a:lnTo>
                  <a:lnTo>
                    <a:pt x="346" y="17"/>
                  </a:lnTo>
                  <a:lnTo>
                    <a:pt x="340" y="17"/>
                  </a:lnTo>
                  <a:lnTo>
                    <a:pt x="340" y="29"/>
                  </a:lnTo>
                  <a:lnTo>
                    <a:pt x="340" y="41"/>
                  </a:lnTo>
                  <a:lnTo>
                    <a:pt x="340" y="46"/>
                  </a:lnTo>
                  <a:lnTo>
                    <a:pt x="346" y="58"/>
                  </a:lnTo>
                  <a:lnTo>
                    <a:pt x="340" y="64"/>
                  </a:lnTo>
                  <a:lnTo>
                    <a:pt x="340" y="70"/>
                  </a:lnTo>
                  <a:lnTo>
                    <a:pt x="327" y="75"/>
                  </a:lnTo>
                  <a:lnTo>
                    <a:pt x="314" y="81"/>
                  </a:lnTo>
                  <a:lnTo>
                    <a:pt x="302" y="81"/>
                  </a:lnTo>
                  <a:lnTo>
                    <a:pt x="245" y="81"/>
                  </a:lnTo>
                  <a:lnTo>
                    <a:pt x="233" y="75"/>
                  </a:lnTo>
                  <a:lnTo>
                    <a:pt x="214" y="70"/>
                  </a:lnTo>
                  <a:lnTo>
                    <a:pt x="201" y="64"/>
                  </a:lnTo>
                  <a:lnTo>
                    <a:pt x="188" y="52"/>
                  </a:lnTo>
                  <a:lnTo>
                    <a:pt x="176" y="35"/>
                  </a:lnTo>
                  <a:lnTo>
                    <a:pt x="163" y="23"/>
                  </a:lnTo>
                  <a:lnTo>
                    <a:pt x="157" y="12"/>
                  </a:lnTo>
                  <a:lnTo>
                    <a:pt x="151" y="0"/>
                  </a:lnTo>
                  <a:lnTo>
                    <a:pt x="113" y="12"/>
                  </a:lnTo>
                  <a:lnTo>
                    <a:pt x="82" y="23"/>
                  </a:lnTo>
                  <a:lnTo>
                    <a:pt x="63" y="29"/>
                  </a:lnTo>
                  <a:lnTo>
                    <a:pt x="45" y="35"/>
                  </a:lnTo>
                  <a:lnTo>
                    <a:pt x="25" y="35"/>
                  </a:lnTo>
                  <a:lnTo>
                    <a:pt x="6" y="35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6" y="46"/>
                  </a:lnTo>
                  <a:lnTo>
                    <a:pt x="13" y="52"/>
                  </a:lnTo>
                  <a:lnTo>
                    <a:pt x="25" y="52"/>
                  </a:lnTo>
                  <a:lnTo>
                    <a:pt x="38" y="52"/>
                  </a:lnTo>
                  <a:lnTo>
                    <a:pt x="51" y="52"/>
                  </a:lnTo>
                  <a:lnTo>
                    <a:pt x="63" y="52"/>
                  </a:lnTo>
                  <a:lnTo>
                    <a:pt x="75" y="52"/>
                  </a:lnTo>
                  <a:lnTo>
                    <a:pt x="88" y="52"/>
                  </a:lnTo>
                  <a:lnTo>
                    <a:pt x="101" y="46"/>
                  </a:lnTo>
                  <a:lnTo>
                    <a:pt x="107" y="41"/>
                  </a:lnTo>
                  <a:lnTo>
                    <a:pt x="120" y="35"/>
                  </a:lnTo>
                  <a:lnTo>
                    <a:pt x="126" y="29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95">
              <a:extLst>
                <a:ext uri="{FF2B5EF4-FFF2-40B4-BE49-F238E27FC236}">
                  <a16:creationId xmlns:a16="http://schemas.microsoft.com/office/drawing/2014/main" id="{AD950978-1DEE-7E4A-AE70-3560D5A0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2468"/>
              <a:ext cx="207" cy="73"/>
            </a:xfrm>
            <a:custGeom>
              <a:avLst/>
              <a:gdLst>
                <a:gd name="T0" fmla="*/ 0 w 179"/>
                <a:gd name="T1" fmla="*/ 16 h 55"/>
                <a:gd name="T2" fmla="*/ 0 w 179"/>
                <a:gd name="T3" fmla="*/ 16 h 55"/>
                <a:gd name="T4" fmla="*/ 10 w 179"/>
                <a:gd name="T5" fmla="*/ 36 h 55"/>
                <a:gd name="T6" fmla="*/ 32 w 179"/>
                <a:gd name="T7" fmla="*/ 49 h 55"/>
                <a:gd name="T8" fmla="*/ 57 w 179"/>
                <a:gd name="T9" fmla="*/ 49 h 55"/>
                <a:gd name="T10" fmla="*/ 77 w 179"/>
                <a:gd name="T11" fmla="*/ 66 h 55"/>
                <a:gd name="T12" fmla="*/ 132 w 179"/>
                <a:gd name="T13" fmla="*/ 85 h 55"/>
                <a:gd name="T14" fmla="*/ 164 w 179"/>
                <a:gd name="T15" fmla="*/ 85 h 55"/>
                <a:gd name="T16" fmla="*/ 186 w 179"/>
                <a:gd name="T17" fmla="*/ 85 h 55"/>
                <a:gd name="T18" fmla="*/ 197 w 179"/>
                <a:gd name="T19" fmla="*/ 85 h 55"/>
                <a:gd name="T20" fmla="*/ 197 w 179"/>
                <a:gd name="T21" fmla="*/ 98 h 55"/>
                <a:gd name="T22" fmla="*/ 220 w 179"/>
                <a:gd name="T23" fmla="*/ 98 h 55"/>
                <a:gd name="T24" fmla="*/ 241 w 179"/>
                <a:gd name="T25" fmla="*/ 151 h 55"/>
                <a:gd name="T26" fmla="*/ 251 w 179"/>
                <a:gd name="T27" fmla="*/ 169 h 55"/>
                <a:gd name="T28" fmla="*/ 264 w 179"/>
                <a:gd name="T29" fmla="*/ 169 h 55"/>
                <a:gd name="T30" fmla="*/ 275 w 179"/>
                <a:gd name="T31" fmla="*/ 169 h 55"/>
                <a:gd name="T32" fmla="*/ 286 w 179"/>
                <a:gd name="T33" fmla="*/ 151 h 55"/>
                <a:gd name="T34" fmla="*/ 296 w 179"/>
                <a:gd name="T35" fmla="*/ 151 h 55"/>
                <a:gd name="T36" fmla="*/ 275 w 179"/>
                <a:gd name="T37" fmla="*/ 117 h 55"/>
                <a:gd name="T38" fmla="*/ 264 w 179"/>
                <a:gd name="T39" fmla="*/ 98 h 55"/>
                <a:gd name="T40" fmla="*/ 264 w 179"/>
                <a:gd name="T41" fmla="*/ 85 h 55"/>
                <a:gd name="T42" fmla="*/ 275 w 179"/>
                <a:gd name="T43" fmla="*/ 98 h 55"/>
                <a:gd name="T44" fmla="*/ 286 w 179"/>
                <a:gd name="T45" fmla="*/ 98 h 55"/>
                <a:gd name="T46" fmla="*/ 296 w 179"/>
                <a:gd name="T47" fmla="*/ 85 h 55"/>
                <a:gd name="T48" fmla="*/ 308 w 179"/>
                <a:gd name="T49" fmla="*/ 66 h 55"/>
                <a:gd name="T50" fmla="*/ 318 w 179"/>
                <a:gd name="T51" fmla="*/ 49 h 55"/>
                <a:gd name="T52" fmla="*/ 318 w 179"/>
                <a:gd name="T53" fmla="*/ 36 h 55"/>
                <a:gd name="T54" fmla="*/ 318 w 179"/>
                <a:gd name="T55" fmla="*/ 16 h 55"/>
                <a:gd name="T56" fmla="*/ 318 w 179"/>
                <a:gd name="T57" fmla="*/ 0 h 55"/>
                <a:gd name="T58" fmla="*/ 241 w 179"/>
                <a:gd name="T59" fmla="*/ 16 h 55"/>
                <a:gd name="T60" fmla="*/ 208 w 179"/>
                <a:gd name="T61" fmla="*/ 36 h 55"/>
                <a:gd name="T62" fmla="*/ 175 w 179"/>
                <a:gd name="T63" fmla="*/ 36 h 55"/>
                <a:gd name="T64" fmla="*/ 140 w 179"/>
                <a:gd name="T65" fmla="*/ 49 h 55"/>
                <a:gd name="T66" fmla="*/ 110 w 179"/>
                <a:gd name="T67" fmla="*/ 36 h 55"/>
                <a:gd name="T68" fmla="*/ 99 w 179"/>
                <a:gd name="T69" fmla="*/ 36 h 55"/>
                <a:gd name="T70" fmla="*/ 88 w 179"/>
                <a:gd name="T71" fmla="*/ 16 h 55"/>
                <a:gd name="T72" fmla="*/ 67 w 179"/>
                <a:gd name="T73" fmla="*/ 16 h 55"/>
                <a:gd name="T74" fmla="*/ 57 w 179"/>
                <a:gd name="T75" fmla="*/ 0 h 55"/>
                <a:gd name="T76" fmla="*/ 0 w 179"/>
                <a:gd name="T77" fmla="*/ 16 h 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9"/>
                <a:gd name="T118" fmla="*/ 0 h 55"/>
                <a:gd name="T119" fmla="*/ 179 w 179"/>
                <a:gd name="T120" fmla="*/ 55 h 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9" h="55">
                  <a:moveTo>
                    <a:pt x="0" y="5"/>
                  </a:moveTo>
                  <a:lnTo>
                    <a:pt x="0" y="5"/>
                  </a:lnTo>
                  <a:lnTo>
                    <a:pt x="6" y="11"/>
                  </a:lnTo>
                  <a:lnTo>
                    <a:pt x="18" y="16"/>
                  </a:lnTo>
                  <a:lnTo>
                    <a:pt x="31" y="16"/>
                  </a:lnTo>
                  <a:lnTo>
                    <a:pt x="43" y="22"/>
                  </a:lnTo>
                  <a:lnTo>
                    <a:pt x="74" y="27"/>
                  </a:lnTo>
                  <a:lnTo>
                    <a:pt x="92" y="27"/>
                  </a:lnTo>
                  <a:lnTo>
                    <a:pt x="104" y="27"/>
                  </a:lnTo>
                  <a:lnTo>
                    <a:pt x="110" y="27"/>
                  </a:lnTo>
                  <a:lnTo>
                    <a:pt x="110" y="32"/>
                  </a:lnTo>
                  <a:lnTo>
                    <a:pt x="123" y="32"/>
                  </a:lnTo>
                  <a:lnTo>
                    <a:pt x="135" y="49"/>
                  </a:lnTo>
                  <a:lnTo>
                    <a:pt x="141" y="54"/>
                  </a:lnTo>
                  <a:lnTo>
                    <a:pt x="147" y="54"/>
                  </a:lnTo>
                  <a:lnTo>
                    <a:pt x="154" y="54"/>
                  </a:lnTo>
                  <a:lnTo>
                    <a:pt x="160" y="49"/>
                  </a:lnTo>
                  <a:lnTo>
                    <a:pt x="165" y="49"/>
                  </a:lnTo>
                  <a:lnTo>
                    <a:pt x="154" y="38"/>
                  </a:lnTo>
                  <a:lnTo>
                    <a:pt x="147" y="32"/>
                  </a:lnTo>
                  <a:lnTo>
                    <a:pt x="147" y="27"/>
                  </a:lnTo>
                  <a:lnTo>
                    <a:pt x="154" y="32"/>
                  </a:lnTo>
                  <a:lnTo>
                    <a:pt x="160" y="32"/>
                  </a:lnTo>
                  <a:lnTo>
                    <a:pt x="165" y="27"/>
                  </a:lnTo>
                  <a:lnTo>
                    <a:pt x="172" y="22"/>
                  </a:lnTo>
                  <a:lnTo>
                    <a:pt x="178" y="16"/>
                  </a:lnTo>
                  <a:lnTo>
                    <a:pt x="178" y="11"/>
                  </a:lnTo>
                  <a:lnTo>
                    <a:pt x="178" y="5"/>
                  </a:lnTo>
                  <a:lnTo>
                    <a:pt x="178" y="0"/>
                  </a:lnTo>
                  <a:lnTo>
                    <a:pt x="135" y="5"/>
                  </a:lnTo>
                  <a:lnTo>
                    <a:pt x="117" y="11"/>
                  </a:lnTo>
                  <a:lnTo>
                    <a:pt x="98" y="11"/>
                  </a:lnTo>
                  <a:lnTo>
                    <a:pt x="79" y="16"/>
                  </a:lnTo>
                  <a:lnTo>
                    <a:pt x="61" y="11"/>
                  </a:lnTo>
                  <a:lnTo>
                    <a:pt x="55" y="11"/>
                  </a:lnTo>
                  <a:lnTo>
                    <a:pt x="49" y="5"/>
                  </a:lnTo>
                  <a:lnTo>
                    <a:pt x="37" y="5"/>
                  </a:lnTo>
                  <a:lnTo>
                    <a:pt x="31" y="0"/>
                  </a:lnTo>
                  <a:lnTo>
                    <a:pt x="0" y="5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5F3812E2-FDDE-264F-A473-5A024CFD7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" y="2572"/>
              <a:ext cx="258" cy="89"/>
            </a:xfrm>
            <a:custGeom>
              <a:avLst/>
              <a:gdLst>
                <a:gd name="T0" fmla="*/ 0 w 223"/>
                <a:gd name="T1" fmla="*/ 20 h 67"/>
                <a:gd name="T2" fmla="*/ 10 w 223"/>
                <a:gd name="T3" fmla="*/ 36 h 67"/>
                <a:gd name="T4" fmla="*/ 22 w 223"/>
                <a:gd name="T5" fmla="*/ 54 h 67"/>
                <a:gd name="T6" fmla="*/ 43 w 223"/>
                <a:gd name="T7" fmla="*/ 69 h 67"/>
                <a:gd name="T8" fmla="*/ 78 w 223"/>
                <a:gd name="T9" fmla="*/ 86 h 67"/>
                <a:gd name="T10" fmla="*/ 110 w 223"/>
                <a:gd name="T11" fmla="*/ 102 h 67"/>
                <a:gd name="T12" fmla="*/ 145 w 223"/>
                <a:gd name="T13" fmla="*/ 102 h 67"/>
                <a:gd name="T14" fmla="*/ 176 w 223"/>
                <a:gd name="T15" fmla="*/ 102 h 67"/>
                <a:gd name="T16" fmla="*/ 198 w 223"/>
                <a:gd name="T17" fmla="*/ 102 h 67"/>
                <a:gd name="T18" fmla="*/ 233 w 223"/>
                <a:gd name="T19" fmla="*/ 102 h 67"/>
                <a:gd name="T20" fmla="*/ 241 w 223"/>
                <a:gd name="T21" fmla="*/ 86 h 67"/>
                <a:gd name="T22" fmla="*/ 255 w 223"/>
                <a:gd name="T23" fmla="*/ 86 h 67"/>
                <a:gd name="T24" fmla="*/ 265 w 223"/>
                <a:gd name="T25" fmla="*/ 86 h 67"/>
                <a:gd name="T26" fmla="*/ 275 w 223"/>
                <a:gd name="T27" fmla="*/ 102 h 67"/>
                <a:gd name="T28" fmla="*/ 288 w 223"/>
                <a:gd name="T29" fmla="*/ 86 h 67"/>
                <a:gd name="T30" fmla="*/ 288 w 223"/>
                <a:gd name="T31" fmla="*/ 69 h 67"/>
                <a:gd name="T32" fmla="*/ 298 w 223"/>
                <a:gd name="T33" fmla="*/ 86 h 67"/>
                <a:gd name="T34" fmla="*/ 320 w 223"/>
                <a:gd name="T35" fmla="*/ 102 h 67"/>
                <a:gd name="T36" fmla="*/ 332 w 223"/>
                <a:gd name="T37" fmla="*/ 122 h 67"/>
                <a:gd name="T38" fmla="*/ 342 w 223"/>
                <a:gd name="T39" fmla="*/ 135 h 67"/>
                <a:gd name="T40" fmla="*/ 355 w 223"/>
                <a:gd name="T41" fmla="*/ 135 h 67"/>
                <a:gd name="T42" fmla="*/ 366 w 223"/>
                <a:gd name="T43" fmla="*/ 155 h 67"/>
                <a:gd name="T44" fmla="*/ 366 w 223"/>
                <a:gd name="T45" fmla="*/ 190 h 67"/>
                <a:gd name="T46" fmla="*/ 375 w 223"/>
                <a:gd name="T47" fmla="*/ 206 h 67"/>
                <a:gd name="T48" fmla="*/ 386 w 223"/>
                <a:gd name="T49" fmla="*/ 206 h 67"/>
                <a:gd name="T50" fmla="*/ 398 w 223"/>
                <a:gd name="T51" fmla="*/ 190 h 67"/>
                <a:gd name="T52" fmla="*/ 398 w 223"/>
                <a:gd name="T53" fmla="*/ 171 h 67"/>
                <a:gd name="T54" fmla="*/ 398 w 223"/>
                <a:gd name="T55" fmla="*/ 135 h 67"/>
                <a:gd name="T56" fmla="*/ 386 w 223"/>
                <a:gd name="T57" fmla="*/ 86 h 67"/>
                <a:gd name="T58" fmla="*/ 386 w 223"/>
                <a:gd name="T59" fmla="*/ 69 h 67"/>
                <a:gd name="T60" fmla="*/ 386 w 223"/>
                <a:gd name="T61" fmla="*/ 54 h 67"/>
                <a:gd name="T62" fmla="*/ 332 w 223"/>
                <a:gd name="T63" fmla="*/ 0 h 67"/>
                <a:gd name="T64" fmla="*/ 332 w 223"/>
                <a:gd name="T65" fmla="*/ 20 h 67"/>
                <a:gd name="T66" fmla="*/ 288 w 223"/>
                <a:gd name="T67" fmla="*/ 36 h 67"/>
                <a:gd name="T68" fmla="*/ 241 w 223"/>
                <a:gd name="T69" fmla="*/ 54 h 67"/>
                <a:gd name="T70" fmla="*/ 198 w 223"/>
                <a:gd name="T71" fmla="*/ 54 h 67"/>
                <a:gd name="T72" fmla="*/ 168 w 223"/>
                <a:gd name="T73" fmla="*/ 54 h 67"/>
                <a:gd name="T74" fmla="*/ 121 w 223"/>
                <a:gd name="T75" fmla="*/ 54 h 67"/>
                <a:gd name="T76" fmla="*/ 78 w 223"/>
                <a:gd name="T77" fmla="*/ 54 h 67"/>
                <a:gd name="T78" fmla="*/ 43 w 223"/>
                <a:gd name="T79" fmla="*/ 36 h 67"/>
                <a:gd name="T80" fmla="*/ 0 w 223"/>
                <a:gd name="T81" fmla="*/ 20 h 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3"/>
                <a:gd name="T124" fmla="*/ 0 h 67"/>
                <a:gd name="T125" fmla="*/ 223 w 223"/>
                <a:gd name="T126" fmla="*/ 67 h 6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3" h="67">
                  <a:moveTo>
                    <a:pt x="0" y="6"/>
                  </a:moveTo>
                  <a:lnTo>
                    <a:pt x="6" y="11"/>
                  </a:lnTo>
                  <a:lnTo>
                    <a:pt x="12" y="17"/>
                  </a:lnTo>
                  <a:lnTo>
                    <a:pt x="24" y="22"/>
                  </a:lnTo>
                  <a:lnTo>
                    <a:pt x="43" y="28"/>
                  </a:lnTo>
                  <a:lnTo>
                    <a:pt x="61" y="33"/>
                  </a:lnTo>
                  <a:lnTo>
                    <a:pt x="80" y="33"/>
                  </a:lnTo>
                  <a:lnTo>
                    <a:pt x="98" y="33"/>
                  </a:lnTo>
                  <a:lnTo>
                    <a:pt x="111" y="33"/>
                  </a:lnTo>
                  <a:lnTo>
                    <a:pt x="130" y="33"/>
                  </a:lnTo>
                  <a:lnTo>
                    <a:pt x="135" y="28"/>
                  </a:lnTo>
                  <a:lnTo>
                    <a:pt x="142" y="28"/>
                  </a:lnTo>
                  <a:lnTo>
                    <a:pt x="148" y="28"/>
                  </a:lnTo>
                  <a:lnTo>
                    <a:pt x="154" y="33"/>
                  </a:lnTo>
                  <a:lnTo>
                    <a:pt x="161" y="28"/>
                  </a:lnTo>
                  <a:lnTo>
                    <a:pt x="161" y="22"/>
                  </a:lnTo>
                  <a:lnTo>
                    <a:pt x="167" y="28"/>
                  </a:lnTo>
                  <a:lnTo>
                    <a:pt x="179" y="33"/>
                  </a:lnTo>
                  <a:lnTo>
                    <a:pt x="185" y="39"/>
                  </a:lnTo>
                  <a:lnTo>
                    <a:pt x="191" y="44"/>
                  </a:lnTo>
                  <a:lnTo>
                    <a:pt x="198" y="44"/>
                  </a:lnTo>
                  <a:lnTo>
                    <a:pt x="204" y="50"/>
                  </a:lnTo>
                  <a:lnTo>
                    <a:pt x="204" y="61"/>
                  </a:lnTo>
                  <a:lnTo>
                    <a:pt x="209" y="66"/>
                  </a:lnTo>
                  <a:lnTo>
                    <a:pt x="216" y="66"/>
                  </a:lnTo>
                  <a:lnTo>
                    <a:pt x="222" y="61"/>
                  </a:lnTo>
                  <a:lnTo>
                    <a:pt x="222" y="55"/>
                  </a:lnTo>
                  <a:lnTo>
                    <a:pt x="222" y="44"/>
                  </a:lnTo>
                  <a:lnTo>
                    <a:pt x="216" y="28"/>
                  </a:lnTo>
                  <a:lnTo>
                    <a:pt x="216" y="22"/>
                  </a:lnTo>
                  <a:lnTo>
                    <a:pt x="216" y="17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61" y="11"/>
                  </a:lnTo>
                  <a:lnTo>
                    <a:pt x="135" y="17"/>
                  </a:lnTo>
                  <a:lnTo>
                    <a:pt x="111" y="17"/>
                  </a:lnTo>
                  <a:lnTo>
                    <a:pt x="93" y="17"/>
                  </a:lnTo>
                  <a:lnTo>
                    <a:pt x="68" y="17"/>
                  </a:lnTo>
                  <a:lnTo>
                    <a:pt x="43" y="17"/>
                  </a:lnTo>
                  <a:lnTo>
                    <a:pt x="24" y="11"/>
                  </a:lnTo>
                  <a:lnTo>
                    <a:pt x="0" y="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DD8FD616-6F76-9340-924C-EA9EF7629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763"/>
              <a:ext cx="3003" cy="2602"/>
            </a:xfrm>
            <a:custGeom>
              <a:avLst/>
              <a:gdLst>
                <a:gd name="T0" fmla="*/ 2260 w 2588"/>
                <a:gd name="T1" fmla="*/ 1876 h 1952"/>
                <a:gd name="T2" fmla="*/ 2173 w 2588"/>
                <a:gd name="T3" fmla="*/ 2034 h 1952"/>
                <a:gd name="T4" fmla="*/ 2055 w 2588"/>
                <a:gd name="T5" fmla="*/ 2170 h 1952"/>
                <a:gd name="T6" fmla="*/ 1775 w 2588"/>
                <a:gd name="T7" fmla="*/ 2242 h 1952"/>
                <a:gd name="T8" fmla="*/ 1607 w 2588"/>
                <a:gd name="T9" fmla="*/ 2497 h 1952"/>
                <a:gd name="T10" fmla="*/ 1534 w 2588"/>
                <a:gd name="T11" fmla="*/ 2473 h 1952"/>
                <a:gd name="T12" fmla="*/ 1600 w 2588"/>
                <a:gd name="T13" fmla="*/ 2282 h 1952"/>
                <a:gd name="T14" fmla="*/ 1637 w 2588"/>
                <a:gd name="T15" fmla="*/ 2106 h 1952"/>
                <a:gd name="T16" fmla="*/ 1703 w 2588"/>
                <a:gd name="T17" fmla="*/ 2058 h 1952"/>
                <a:gd name="T18" fmla="*/ 1850 w 2588"/>
                <a:gd name="T19" fmla="*/ 2042 h 1952"/>
                <a:gd name="T20" fmla="*/ 1982 w 2588"/>
                <a:gd name="T21" fmla="*/ 2010 h 1952"/>
                <a:gd name="T22" fmla="*/ 2136 w 2588"/>
                <a:gd name="T23" fmla="*/ 1948 h 1952"/>
                <a:gd name="T24" fmla="*/ 2165 w 2588"/>
                <a:gd name="T25" fmla="*/ 1924 h 1952"/>
                <a:gd name="T26" fmla="*/ 2165 w 2588"/>
                <a:gd name="T27" fmla="*/ 1844 h 1952"/>
                <a:gd name="T28" fmla="*/ 2224 w 2588"/>
                <a:gd name="T29" fmla="*/ 1820 h 1952"/>
                <a:gd name="T30" fmla="*/ 2267 w 2588"/>
                <a:gd name="T31" fmla="*/ 1804 h 1952"/>
                <a:gd name="T32" fmla="*/ 2371 w 2588"/>
                <a:gd name="T33" fmla="*/ 1828 h 1952"/>
                <a:gd name="T34" fmla="*/ 2459 w 2588"/>
                <a:gd name="T35" fmla="*/ 1788 h 1952"/>
                <a:gd name="T36" fmla="*/ 2525 w 2588"/>
                <a:gd name="T37" fmla="*/ 1780 h 1952"/>
                <a:gd name="T38" fmla="*/ 2643 w 2588"/>
                <a:gd name="T39" fmla="*/ 1732 h 1952"/>
                <a:gd name="T40" fmla="*/ 2803 w 2588"/>
                <a:gd name="T41" fmla="*/ 1636 h 1952"/>
                <a:gd name="T42" fmla="*/ 2907 w 2588"/>
                <a:gd name="T43" fmla="*/ 1365 h 1952"/>
                <a:gd name="T44" fmla="*/ 2803 w 2588"/>
                <a:gd name="T45" fmla="*/ 773 h 1952"/>
                <a:gd name="T46" fmla="*/ 2488 w 2588"/>
                <a:gd name="T47" fmla="*/ 383 h 1952"/>
                <a:gd name="T48" fmla="*/ 2239 w 2588"/>
                <a:gd name="T49" fmla="*/ 239 h 1952"/>
                <a:gd name="T50" fmla="*/ 1768 w 2588"/>
                <a:gd name="T51" fmla="*/ 128 h 1952"/>
                <a:gd name="T52" fmla="*/ 1615 w 2588"/>
                <a:gd name="T53" fmla="*/ 104 h 1952"/>
                <a:gd name="T54" fmla="*/ 1027 w 2588"/>
                <a:gd name="T55" fmla="*/ 216 h 1952"/>
                <a:gd name="T56" fmla="*/ 389 w 2588"/>
                <a:gd name="T57" fmla="*/ 677 h 1952"/>
                <a:gd name="T58" fmla="*/ 205 w 2588"/>
                <a:gd name="T59" fmla="*/ 974 h 1952"/>
                <a:gd name="T60" fmla="*/ 117 w 2588"/>
                <a:gd name="T61" fmla="*/ 1389 h 1952"/>
                <a:gd name="T62" fmla="*/ 249 w 2588"/>
                <a:gd name="T63" fmla="*/ 1978 h 1952"/>
                <a:gd name="T64" fmla="*/ 440 w 2588"/>
                <a:gd name="T65" fmla="*/ 2274 h 1952"/>
                <a:gd name="T66" fmla="*/ 719 w 2588"/>
                <a:gd name="T67" fmla="*/ 2481 h 1952"/>
                <a:gd name="T68" fmla="*/ 903 w 2588"/>
                <a:gd name="T69" fmla="*/ 2553 h 1952"/>
                <a:gd name="T70" fmla="*/ 925 w 2588"/>
                <a:gd name="T71" fmla="*/ 2593 h 1952"/>
                <a:gd name="T72" fmla="*/ 682 w 2588"/>
                <a:gd name="T73" fmla="*/ 2513 h 1952"/>
                <a:gd name="T74" fmla="*/ 359 w 2588"/>
                <a:gd name="T75" fmla="*/ 2266 h 1952"/>
                <a:gd name="T76" fmla="*/ 139 w 2588"/>
                <a:gd name="T77" fmla="*/ 1948 h 1952"/>
                <a:gd name="T78" fmla="*/ 73 w 2588"/>
                <a:gd name="T79" fmla="*/ 1820 h 1952"/>
                <a:gd name="T80" fmla="*/ 0 w 2588"/>
                <a:gd name="T81" fmla="*/ 1405 h 1952"/>
                <a:gd name="T82" fmla="*/ 58 w 2588"/>
                <a:gd name="T83" fmla="*/ 1030 h 1952"/>
                <a:gd name="T84" fmla="*/ 220 w 2588"/>
                <a:gd name="T85" fmla="*/ 701 h 1952"/>
                <a:gd name="T86" fmla="*/ 477 w 2588"/>
                <a:gd name="T87" fmla="*/ 439 h 1952"/>
                <a:gd name="T88" fmla="*/ 638 w 2588"/>
                <a:gd name="T89" fmla="*/ 311 h 1952"/>
                <a:gd name="T90" fmla="*/ 917 w 2588"/>
                <a:gd name="T91" fmla="*/ 152 h 1952"/>
                <a:gd name="T92" fmla="*/ 1365 w 2588"/>
                <a:gd name="T93" fmla="*/ 8 h 1952"/>
                <a:gd name="T94" fmla="*/ 1857 w 2588"/>
                <a:gd name="T95" fmla="*/ 16 h 1952"/>
                <a:gd name="T96" fmla="*/ 2195 w 2588"/>
                <a:gd name="T97" fmla="*/ 120 h 1952"/>
                <a:gd name="T98" fmla="*/ 2481 w 2588"/>
                <a:gd name="T99" fmla="*/ 263 h 1952"/>
                <a:gd name="T100" fmla="*/ 2759 w 2588"/>
                <a:gd name="T101" fmla="*/ 495 h 1952"/>
                <a:gd name="T102" fmla="*/ 2848 w 2588"/>
                <a:gd name="T103" fmla="*/ 631 h 1952"/>
                <a:gd name="T104" fmla="*/ 2966 w 2588"/>
                <a:gd name="T105" fmla="*/ 869 h 1952"/>
                <a:gd name="T106" fmla="*/ 3002 w 2588"/>
                <a:gd name="T107" fmla="*/ 1205 h 1952"/>
                <a:gd name="T108" fmla="*/ 2988 w 2588"/>
                <a:gd name="T109" fmla="*/ 1333 h 1952"/>
                <a:gd name="T110" fmla="*/ 2914 w 2588"/>
                <a:gd name="T111" fmla="*/ 1756 h 1952"/>
                <a:gd name="T112" fmla="*/ 2841 w 2588"/>
                <a:gd name="T113" fmla="*/ 1804 h 1952"/>
                <a:gd name="T114" fmla="*/ 2518 w 2588"/>
                <a:gd name="T115" fmla="*/ 1828 h 19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88"/>
                <a:gd name="T175" fmla="*/ 0 h 1952"/>
                <a:gd name="T176" fmla="*/ 2588 w 2588"/>
                <a:gd name="T177" fmla="*/ 1952 h 19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88" h="1952">
                  <a:moveTo>
                    <a:pt x="1960" y="1413"/>
                  </a:moveTo>
                  <a:lnTo>
                    <a:pt x="1960" y="1413"/>
                  </a:lnTo>
                  <a:lnTo>
                    <a:pt x="1960" y="1407"/>
                  </a:lnTo>
                  <a:lnTo>
                    <a:pt x="1954" y="1401"/>
                  </a:lnTo>
                  <a:lnTo>
                    <a:pt x="1960" y="1389"/>
                  </a:lnTo>
                  <a:lnTo>
                    <a:pt x="1948" y="1389"/>
                  </a:lnTo>
                  <a:lnTo>
                    <a:pt x="1948" y="1395"/>
                  </a:lnTo>
                  <a:lnTo>
                    <a:pt x="1948" y="1401"/>
                  </a:lnTo>
                  <a:lnTo>
                    <a:pt x="1948" y="1407"/>
                  </a:lnTo>
                  <a:lnTo>
                    <a:pt x="1948" y="1413"/>
                  </a:lnTo>
                  <a:lnTo>
                    <a:pt x="1941" y="1419"/>
                  </a:lnTo>
                  <a:lnTo>
                    <a:pt x="1936" y="1425"/>
                  </a:lnTo>
                  <a:lnTo>
                    <a:pt x="1917" y="1443"/>
                  </a:lnTo>
                  <a:lnTo>
                    <a:pt x="1904" y="1449"/>
                  </a:lnTo>
                  <a:lnTo>
                    <a:pt x="1898" y="1455"/>
                  </a:lnTo>
                  <a:lnTo>
                    <a:pt x="1885" y="1478"/>
                  </a:lnTo>
                  <a:lnTo>
                    <a:pt x="1879" y="1502"/>
                  </a:lnTo>
                  <a:lnTo>
                    <a:pt x="1873" y="1526"/>
                  </a:lnTo>
                  <a:lnTo>
                    <a:pt x="1860" y="1550"/>
                  </a:lnTo>
                  <a:lnTo>
                    <a:pt x="1847" y="1568"/>
                  </a:lnTo>
                  <a:lnTo>
                    <a:pt x="1841" y="1580"/>
                  </a:lnTo>
                  <a:lnTo>
                    <a:pt x="1835" y="1592"/>
                  </a:lnTo>
                  <a:lnTo>
                    <a:pt x="1822" y="1598"/>
                  </a:lnTo>
                  <a:lnTo>
                    <a:pt x="1816" y="1604"/>
                  </a:lnTo>
                  <a:lnTo>
                    <a:pt x="1803" y="1616"/>
                  </a:lnTo>
                  <a:lnTo>
                    <a:pt x="1790" y="1616"/>
                  </a:lnTo>
                  <a:lnTo>
                    <a:pt x="1771" y="1628"/>
                  </a:lnTo>
                  <a:lnTo>
                    <a:pt x="1752" y="1634"/>
                  </a:lnTo>
                  <a:lnTo>
                    <a:pt x="1733" y="1640"/>
                  </a:lnTo>
                  <a:lnTo>
                    <a:pt x="1708" y="1640"/>
                  </a:lnTo>
                  <a:lnTo>
                    <a:pt x="1625" y="1652"/>
                  </a:lnTo>
                  <a:lnTo>
                    <a:pt x="1606" y="1658"/>
                  </a:lnTo>
                  <a:lnTo>
                    <a:pt x="1587" y="1658"/>
                  </a:lnTo>
                  <a:lnTo>
                    <a:pt x="1568" y="1664"/>
                  </a:lnTo>
                  <a:lnTo>
                    <a:pt x="1549" y="1676"/>
                  </a:lnTo>
                  <a:lnTo>
                    <a:pt x="1530" y="1682"/>
                  </a:lnTo>
                  <a:lnTo>
                    <a:pt x="1518" y="1694"/>
                  </a:lnTo>
                  <a:lnTo>
                    <a:pt x="1506" y="1706"/>
                  </a:lnTo>
                  <a:lnTo>
                    <a:pt x="1493" y="1724"/>
                  </a:lnTo>
                  <a:lnTo>
                    <a:pt x="1481" y="1748"/>
                  </a:lnTo>
                  <a:lnTo>
                    <a:pt x="1468" y="1778"/>
                  </a:lnTo>
                  <a:lnTo>
                    <a:pt x="1449" y="1801"/>
                  </a:lnTo>
                  <a:lnTo>
                    <a:pt x="1430" y="1825"/>
                  </a:lnTo>
                  <a:lnTo>
                    <a:pt x="1411" y="1849"/>
                  </a:lnTo>
                  <a:lnTo>
                    <a:pt x="1385" y="1873"/>
                  </a:lnTo>
                  <a:lnTo>
                    <a:pt x="1373" y="1879"/>
                  </a:lnTo>
                  <a:lnTo>
                    <a:pt x="1360" y="1891"/>
                  </a:lnTo>
                  <a:lnTo>
                    <a:pt x="1347" y="1897"/>
                  </a:lnTo>
                  <a:lnTo>
                    <a:pt x="1335" y="1903"/>
                  </a:lnTo>
                  <a:lnTo>
                    <a:pt x="1328" y="1897"/>
                  </a:lnTo>
                  <a:lnTo>
                    <a:pt x="1328" y="1891"/>
                  </a:lnTo>
                  <a:lnTo>
                    <a:pt x="1322" y="1879"/>
                  </a:lnTo>
                  <a:lnTo>
                    <a:pt x="1322" y="1873"/>
                  </a:lnTo>
                  <a:lnTo>
                    <a:pt x="1322" y="1855"/>
                  </a:lnTo>
                  <a:lnTo>
                    <a:pt x="1328" y="1837"/>
                  </a:lnTo>
                  <a:lnTo>
                    <a:pt x="1335" y="1801"/>
                  </a:lnTo>
                  <a:lnTo>
                    <a:pt x="1335" y="1778"/>
                  </a:lnTo>
                  <a:lnTo>
                    <a:pt x="1335" y="1760"/>
                  </a:lnTo>
                  <a:lnTo>
                    <a:pt x="1347" y="1724"/>
                  </a:lnTo>
                  <a:lnTo>
                    <a:pt x="1360" y="1724"/>
                  </a:lnTo>
                  <a:lnTo>
                    <a:pt x="1366" y="1718"/>
                  </a:lnTo>
                  <a:lnTo>
                    <a:pt x="1373" y="1718"/>
                  </a:lnTo>
                  <a:lnTo>
                    <a:pt x="1379" y="1712"/>
                  </a:lnTo>
                  <a:lnTo>
                    <a:pt x="1385" y="1706"/>
                  </a:lnTo>
                  <a:lnTo>
                    <a:pt x="1392" y="1700"/>
                  </a:lnTo>
                  <a:lnTo>
                    <a:pt x="1398" y="1688"/>
                  </a:lnTo>
                  <a:lnTo>
                    <a:pt x="1404" y="1670"/>
                  </a:lnTo>
                  <a:lnTo>
                    <a:pt x="1404" y="1658"/>
                  </a:lnTo>
                  <a:lnTo>
                    <a:pt x="1411" y="1628"/>
                  </a:lnTo>
                  <a:lnTo>
                    <a:pt x="1411" y="1610"/>
                  </a:lnTo>
                  <a:lnTo>
                    <a:pt x="1411" y="1598"/>
                  </a:lnTo>
                  <a:lnTo>
                    <a:pt x="1411" y="1580"/>
                  </a:lnTo>
                  <a:lnTo>
                    <a:pt x="1417" y="1568"/>
                  </a:lnTo>
                  <a:lnTo>
                    <a:pt x="1423" y="1562"/>
                  </a:lnTo>
                  <a:lnTo>
                    <a:pt x="1423" y="1556"/>
                  </a:lnTo>
                  <a:lnTo>
                    <a:pt x="1430" y="1556"/>
                  </a:lnTo>
                  <a:lnTo>
                    <a:pt x="1436" y="1550"/>
                  </a:lnTo>
                  <a:lnTo>
                    <a:pt x="1442" y="1550"/>
                  </a:lnTo>
                  <a:lnTo>
                    <a:pt x="1449" y="1544"/>
                  </a:lnTo>
                  <a:lnTo>
                    <a:pt x="1462" y="1544"/>
                  </a:lnTo>
                  <a:lnTo>
                    <a:pt x="1468" y="1544"/>
                  </a:lnTo>
                  <a:lnTo>
                    <a:pt x="1481" y="1538"/>
                  </a:lnTo>
                  <a:lnTo>
                    <a:pt x="1493" y="1532"/>
                  </a:lnTo>
                  <a:lnTo>
                    <a:pt x="1506" y="1532"/>
                  </a:lnTo>
                  <a:lnTo>
                    <a:pt x="1518" y="1526"/>
                  </a:lnTo>
                  <a:lnTo>
                    <a:pt x="1543" y="1526"/>
                  </a:lnTo>
                  <a:lnTo>
                    <a:pt x="1575" y="1526"/>
                  </a:lnTo>
                  <a:lnTo>
                    <a:pt x="1594" y="1544"/>
                  </a:lnTo>
                  <a:lnTo>
                    <a:pt x="1594" y="1538"/>
                  </a:lnTo>
                  <a:lnTo>
                    <a:pt x="1594" y="1532"/>
                  </a:lnTo>
                  <a:lnTo>
                    <a:pt x="1600" y="1526"/>
                  </a:lnTo>
                  <a:lnTo>
                    <a:pt x="1600" y="1520"/>
                  </a:lnTo>
                  <a:lnTo>
                    <a:pt x="1613" y="1514"/>
                  </a:lnTo>
                  <a:lnTo>
                    <a:pt x="1625" y="1508"/>
                  </a:lnTo>
                  <a:lnTo>
                    <a:pt x="1651" y="1502"/>
                  </a:lnTo>
                  <a:lnTo>
                    <a:pt x="1676" y="1496"/>
                  </a:lnTo>
                  <a:lnTo>
                    <a:pt x="1682" y="1502"/>
                  </a:lnTo>
                  <a:lnTo>
                    <a:pt x="1695" y="1502"/>
                  </a:lnTo>
                  <a:lnTo>
                    <a:pt x="1708" y="1508"/>
                  </a:lnTo>
                  <a:lnTo>
                    <a:pt x="1714" y="1508"/>
                  </a:lnTo>
                  <a:lnTo>
                    <a:pt x="1740" y="1502"/>
                  </a:lnTo>
                  <a:lnTo>
                    <a:pt x="1759" y="1496"/>
                  </a:lnTo>
                  <a:lnTo>
                    <a:pt x="1797" y="1484"/>
                  </a:lnTo>
                  <a:lnTo>
                    <a:pt x="1822" y="1478"/>
                  </a:lnTo>
                  <a:lnTo>
                    <a:pt x="1841" y="1478"/>
                  </a:lnTo>
                  <a:lnTo>
                    <a:pt x="1841" y="1472"/>
                  </a:lnTo>
                  <a:lnTo>
                    <a:pt x="1841" y="1466"/>
                  </a:lnTo>
                  <a:lnTo>
                    <a:pt x="1841" y="1461"/>
                  </a:lnTo>
                  <a:lnTo>
                    <a:pt x="1847" y="1443"/>
                  </a:lnTo>
                  <a:lnTo>
                    <a:pt x="1860" y="1449"/>
                  </a:lnTo>
                  <a:lnTo>
                    <a:pt x="1866" y="1449"/>
                  </a:lnTo>
                  <a:lnTo>
                    <a:pt x="1873" y="1455"/>
                  </a:lnTo>
                  <a:lnTo>
                    <a:pt x="1879" y="1455"/>
                  </a:lnTo>
                  <a:lnTo>
                    <a:pt x="1879" y="1449"/>
                  </a:lnTo>
                  <a:lnTo>
                    <a:pt x="1885" y="1449"/>
                  </a:lnTo>
                  <a:lnTo>
                    <a:pt x="1873" y="1443"/>
                  </a:lnTo>
                  <a:lnTo>
                    <a:pt x="1866" y="1443"/>
                  </a:lnTo>
                  <a:lnTo>
                    <a:pt x="1866" y="1437"/>
                  </a:lnTo>
                  <a:lnTo>
                    <a:pt x="1860" y="1437"/>
                  </a:lnTo>
                  <a:lnTo>
                    <a:pt x="1860" y="1431"/>
                  </a:lnTo>
                  <a:lnTo>
                    <a:pt x="1860" y="1425"/>
                  </a:lnTo>
                  <a:lnTo>
                    <a:pt x="1860" y="1413"/>
                  </a:lnTo>
                  <a:lnTo>
                    <a:pt x="1866" y="1401"/>
                  </a:lnTo>
                  <a:lnTo>
                    <a:pt x="1866" y="1395"/>
                  </a:lnTo>
                  <a:lnTo>
                    <a:pt x="1866" y="1389"/>
                  </a:lnTo>
                  <a:lnTo>
                    <a:pt x="1866" y="1383"/>
                  </a:lnTo>
                  <a:lnTo>
                    <a:pt x="1860" y="1377"/>
                  </a:lnTo>
                  <a:lnTo>
                    <a:pt x="1854" y="1377"/>
                  </a:lnTo>
                  <a:lnTo>
                    <a:pt x="1854" y="1365"/>
                  </a:lnTo>
                  <a:lnTo>
                    <a:pt x="1860" y="1365"/>
                  </a:lnTo>
                  <a:lnTo>
                    <a:pt x="1866" y="1359"/>
                  </a:lnTo>
                  <a:lnTo>
                    <a:pt x="1885" y="1359"/>
                  </a:lnTo>
                  <a:lnTo>
                    <a:pt x="1898" y="1359"/>
                  </a:lnTo>
                  <a:lnTo>
                    <a:pt x="1911" y="1359"/>
                  </a:lnTo>
                  <a:lnTo>
                    <a:pt x="1917" y="1365"/>
                  </a:lnTo>
                  <a:lnTo>
                    <a:pt x="1923" y="1377"/>
                  </a:lnTo>
                  <a:lnTo>
                    <a:pt x="1923" y="1383"/>
                  </a:lnTo>
                  <a:lnTo>
                    <a:pt x="1930" y="1383"/>
                  </a:lnTo>
                  <a:lnTo>
                    <a:pt x="1936" y="1383"/>
                  </a:lnTo>
                  <a:lnTo>
                    <a:pt x="1936" y="1371"/>
                  </a:lnTo>
                  <a:lnTo>
                    <a:pt x="1936" y="1365"/>
                  </a:lnTo>
                  <a:lnTo>
                    <a:pt x="1941" y="1359"/>
                  </a:lnTo>
                  <a:lnTo>
                    <a:pt x="1948" y="1353"/>
                  </a:lnTo>
                  <a:lnTo>
                    <a:pt x="1954" y="1353"/>
                  </a:lnTo>
                  <a:lnTo>
                    <a:pt x="1960" y="1353"/>
                  </a:lnTo>
                  <a:lnTo>
                    <a:pt x="1973" y="1347"/>
                  </a:lnTo>
                  <a:lnTo>
                    <a:pt x="1980" y="1347"/>
                  </a:lnTo>
                  <a:lnTo>
                    <a:pt x="1986" y="1353"/>
                  </a:lnTo>
                  <a:lnTo>
                    <a:pt x="2005" y="1359"/>
                  </a:lnTo>
                  <a:lnTo>
                    <a:pt x="2018" y="1365"/>
                  </a:lnTo>
                  <a:lnTo>
                    <a:pt x="2030" y="1371"/>
                  </a:lnTo>
                  <a:lnTo>
                    <a:pt x="2037" y="1371"/>
                  </a:lnTo>
                  <a:lnTo>
                    <a:pt x="2043" y="1371"/>
                  </a:lnTo>
                  <a:lnTo>
                    <a:pt x="2049" y="1365"/>
                  </a:lnTo>
                  <a:lnTo>
                    <a:pt x="2056" y="1359"/>
                  </a:lnTo>
                  <a:lnTo>
                    <a:pt x="2062" y="1353"/>
                  </a:lnTo>
                  <a:lnTo>
                    <a:pt x="2068" y="1347"/>
                  </a:lnTo>
                  <a:lnTo>
                    <a:pt x="2075" y="1347"/>
                  </a:lnTo>
                  <a:lnTo>
                    <a:pt x="2087" y="1347"/>
                  </a:lnTo>
                  <a:lnTo>
                    <a:pt x="2100" y="1341"/>
                  </a:lnTo>
                  <a:lnTo>
                    <a:pt x="2113" y="1341"/>
                  </a:lnTo>
                  <a:lnTo>
                    <a:pt x="2119" y="1341"/>
                  </a:lnTo>
                  <a:lnTo>
                    <a:pt x="2119" y="1347"/>
                  </a:lnTo>
                  <a:lnTo>
                    <a:pt x="2125" y="1347"/>
                  </a:lnTo>
                  <a:lnTo>
                    <a:pt x="2125" y="1353"/>
                  </a:lnTo>
                  <a:lnTo>
                    <a:pt x="2132" y="1353"/>
                  </a:lnTo>
                  <a:lnTo>
                    <a:pt x="2144" y="1353"/>
                  </a:lnTo>
                  <a:lnTo>
                    <a:pt x="2151" y="1353"/>
                  </a:lnTo>
                  <a:lnTo>
                    <a:pt x="2157" y="1353"/>
                  </a:lnTo>
                  <a:lnTo>
                    <a:pt x="2170" y="1347"/>
                  </a:lnTo>
                  <a:lnTo>
                    <a:pt x="2176" y="1335"/>
                  </a:lnTo>
                  <a:lnTo>
                    <a:pt x="2189" y="1323"/>
                  </a:lnTo>
                  <a:lnTo>
                    <a:pt x="2201" y="1317"/>
                  </a:lnTo>
                  <a:lnTo>
                    <a:pt x="2208" y="1311"/>
                  </a:lnTo>
                  <a:lnTo>
                    <a:pt x="2214" y="1311"/>
                  </a:lnTo>
                  <a:lnTo>
                    <a:pt x="2227" y="1311"/>
                  </a:lnTo>
                  <a:lnTo>
                    <a:pt x="2233" y="1311"/>
                  </a:lnTo>
                  <a:lnTo>
                    <a:pt x="2265" y="1305"/>
                  </a:lnTo>
                  <a:lnTo>
                    <a:pt x="2271" y="1299"/>
                  </a:lnTo>
                  <a:lnTo>
                    <a:pt x="2278" y="1299"/>
                  </a:lnTo>
                  <a:lnTo>
                    <a:pt x="2297" y="1293"/>
                  </a:lnTo>
                  <a:lnTo>
                    <a:pt x="2322" y="1287"/>
                  </a:lnTo>
                  <a:lnTo>
                    <a:pt x="2328" y="1281"/>
                  </a:lnTo>
                  <a:lnTo>
                    <a:pt x="2335" y="1281"/>
                  </a:lnTo>
                  <a:lnTo>
                    <a:pt x="2354" y="1269"/>
                  </a:lnTo>
                  <a:lnTo>
                    <a:pt x="2372" y="1263"/>
                  </a:lnTo>
                  <a:lnTo>
                    <a:pt x="2391" y="1251"/>
                  </a:lnTo>
                  <a:lnTo>
                    <a:pt x="2403" y="1245"/>
                  </a:lnTo>
                  <a:lnTo>
                    <a:pt x="2416" y="1227"/>
                  </a:lnTo>
                  <a:lnTo>
                    <a:pt x="2429" y="1215"/>
                  </a:lnTo>
                  <a:lnTo>
                    <a:pt x="2441" y="1203"/>
                  </a:lnTo>
                  <a:lnTo>
                    <a:pt x="2448" y="1185"/>
                  </a:lnTo>
                  <a:lnTo>
                    <a:pt x="2460" y="1167"/>
                  </a:lnTo>
                  <a:lnTo>
                    <a:pt x="2467" y="1149"/>
                  </a:lnTo>
                  <a:lnTo>
                    <a:pt x="2480" y="1120"/>
                  </a:lnTo>
                  <a:lnTo>
                    <a:pt x="2486" y="1084"/>
                  </a:lnTo>
                  <a:lnTo>
                    <a:pt x="2499" y="1048"/>
                  </a:lnTo>
                  <a:lnTo>
                    <a:pt x="2505" y="1024"/>
                  </a:lnTo>
                  <a:lnTo>
                    <a:pt x="2505" y="970"/>
                  </a:lnTo>
                  <a:lnTo>
                    <a:pt x="2505" y="916"/>
                  </a:lnTo>
                  <a:lnTo>
                    <a:pt x="2499" y="868"/>
                  </a:lnTo>
                  <a:lnTo>
                    <a:pt x="2492" y="814"/>
                  </a:lnTo>
                  <a:lnTo>
                    <a:pt x="2486" y="767"/>
                  </a:lnTo>
                  <a:lnTo>
                    <a:pt x="2473" y="719"/>
                  </a:lnTo>
                  <a:lnTo>
                    <a:pt x="2454" y="670"/>
                  </a:lnTo>
                  <a:lnTo>
                    <a:pt x="2441" y="628"/>
                  </a:lnTo>
                  <a:lnTo>
                    <a:pt x="2416" y="580"/>
                  </a:lnTo>
                  <a:lnTo>
                    <a:pt x="2391" y="538"/>
                  </a:lnTo>
                  <a:lnTo>
                    <a:pt x="2366" y="496"/>
                  </a:lnTo>
                  <a:lnTo>
                    <a:pt x="2335" y="455"/>
                  </a:lnTo>
                  <a:lnTo>
                    <a:pt x="2303" y="419"/>
                  </a:lnTo>
                  <a:lnTo>
                    <a:pt x="2265" y="377"/>
                  </a:lnTo>
                  <a:lnTo>
                    <a:pt x="2221" y="341"/>
                  </a:lnTo>
                  <a:lnTo>
                    <a:pt x="2176" y="311"/>
                  </a:lnTo>
                  <a:lnTo>
                    <a:pt x="2157" y="299"/>
                  </a:lnTo>
                  <a:lnTo>
                    <a:pt x="2144" y="287"/>
                  </a:lnTo>
                  <a:lnTo>
                    <a:pt x="2125" y="275"/>
                  </a:lnTo>
                  <a:lnTo>
                    <a:pt x="2113" y="269"/>
                  </a:lnTo>
                  <a:lnTo>
                    <a:pt x="2081" y="251"/>
                  </a:lnTo>
                  <a:lnTo>
                    <a:pt x="2056" y="233"/>
                  </a:lnTo>
                  <a:lnTo>
                    <a:pt x="2024" y="215"/>
                  </a:lnTo>
                  <a:lnTo>
                    <a:pt x="1992" y="203"/>
                  </a:lnTo>
                  <a:lnTo>
                    <a:pt x="1973" y="197"/>
                  </a:lnTo>
                  <a:lnTo>
                    <a:pt x="1948" y="191"/>
                  </a:lnTo>
                  <a:lnTo>
                    <a:pt x="1930" y="179"/>
                  </a:lnTo>
                  <a:lnTo>
                    <a:pt x="1904" y="173"/>
                  </a:lnTo>
                  <a:lnTo>
                    <a:pt x="1866" y="162"/>
                  </a:lnTo>
                  <a:lnTo>
                    <a:pt x="1828" y="156"/>
                  </a:lnTo>
                  <a:lnTo>
                    <a:pt x="1752" y="138"/>
                  </a:lnTo>
                  <a:lnTo>
                    <a:pt x="1670" y="120"/>
                  </a:lnTo>
                  <a:lnTo>
                    <a:pt x="1632" y="114"/>
                  </a:lnTo>
                  <a:lnTo>
                    <a:pt x="1594" y="102"/>
                  </a:lnTo>
                  <a:lnTo>
                    <a:pt x="1556" y="96"/>
                  </a:lnTo>
                  <a:lnTo>
                    <a:pt x="1524" y="96"/>
                  </a:lnTo>
                  <a:lnTo>
                    <a:pt x="1493" y="90"/>
                  </a:lnTo>
                  <a:lnTo>
                    <a:pt x="1462" y="84"/>
                  </a:lnTo>
                  <a:lnTo>
                    <a:pt x="1442" y="84"/>
                  </a:lnTo>
                  <a:lnTo>
                    <a:pt x="1430" y="78"/>
                  </a:lnTo>
                  <a:lnTo>
                    <a:pt x="1417" y="78"/>
                  </a:lnTo>
                  <a:lnTo>
                    <a:pt x="1411" y="78"/>
                  </a:lnTo>
                  <a:lnTo>
                    <a:pt x="1404" y="78"/>
                  </a:lnTo>
                  <a:lnTo>
                    <a:pt x="1398" y="78"/>
                  </a:lnTo>
                  <a:lnTo>
                    <a:pt x="1392" y="78"/>
                  </a:lnTo>
                  <a:lnTo>
                    <a:pt x="1335" y="78"/>
                  </a:lnTo>
                  <a:lnTo>
                    <a:pt x="1271" y="78"/>
                  </a:lnTo>
                  <a:lnTo>
                    <a:pt x="1214" y="84"/>
                  </a:lnTo>
                  <a:lnTo>
                    <a:pt x="1157" y="90"/>
                  </a:lnTo>
                  <a:lnTo>
                    <a:pt x="1100" y="102"/>
                  </a:lnTo>
                  <a:lnTo>
                    <a:pt x="1044" y="114"/>
                  </a:lnTo>
                  <a:lnTo>
                    <a:pt x="993" y="126"/>
                  </a:lnTo>
                  <a:lnTo>
                    <a:pt x="936" y="144"/>
                  </a:lnTo>
                  <a:lnTo>
                    <a:pt x="885" y="162"/>
                  </a:lnTo>
                  <a:lnTo>
                    <a:pt x="828" y="179"/>
                  </a:lnTo>
                  <a:lnTo>
                    <a:pt x="778" y="203"/>
                  </a:lnTo>
                  <a:lnTo>
                    <a:pt x="727" y="221"/>
                  </a:lnTo>
                  <a:lnTo>
                    <a:pt x="676" y="245"/>
                  </a:lnTo>
                  <a:lnTo>
                    <a:pt x="633" y="269"/>
                  </a:lnTo>
                  <a:lnTo>
                    <a:pt x="582" y="299"/>
                  </a:lnTo>
                  <a:lnTo>
                    <a:pt x="531" y="323"/>
                  </a:lnTo>
                  <a:lnTo>
                    <a:pt x="512" y="347"/>
                  </a:lnTo>
                  <a:lnTo>
                    <a:pt x="335" y="508"/>
                  </a:lnTo>
                  <a:lnTo>
                    <a:pt x="309" y="532"/>
                  </a:lnTo>
                  <a:lnTo>
                    <a:pt x="290" y="556"/>
                  </a:lnTo>
                  <a:lnTo>
                    <a:pt x="271" y="580"/>
                  </a:lnTo>
                  <a:lnTo>
                    <a:pt x="252" y="604"/>
                  </a:lnTo>
                  <a:lnTo>
                    <a:pt x="233" y="628"/>
                  </a:lnTo>
                  <a:lnTo>
                    <a:pt x="221" y="652"/>
                  </a:lnTo>
                  <a:lnTo>
                    <a:pt x="203" y="676"/>
                  </a:lnTo>
                  <a:lnTo>
                    <a:pt x="190" y="701"/>
                  </a:lnTo>
                  <a:lnTo>
                    <a:pt x="177" y="731"/>
                  </a:lnTo>
                  <a:lnTo>
                    <a:pt x="164" y="755"/>
                  </a:lnTo>
                  <a:lnTo>
                    <a:pt x="152" y="785"/>
                  </a:lnTo>
                  <a:lnTo>
                    <a:pt x="145" y="814"/>
                  </a:lnTo>
                  <a:lnTo>
                    <a:pt x="133" y="838"/>
                  </a:lnTo>
                  <a:lnTo>
                    <a:pt x="126" y="868"/>
                  </a:lnTo>
                  <a:lnTo>
                    <a:pt x="120" y="898"/>
                  </a:lnTo>
                  <a:lnTo>
                    <a:pt x="114" y="922"/>
                  </a:lnTo>
                  <a:lnTo>
                    <a:pt x="107" y="982"/>
                  </a:lnTo>
                  <a:lnTo>
                    <a:pt x="101" y="1042"/>
                  </a:lnTo>
                  <a:lnTo>
                    <a:pt x="101" y="1102"/>
                  </a:lnTo>
                  <a:lnTo>
                    <a:pt x="107" y="1161"/>
                  </a:lnTo>
                  <a:lnTo>
                    <a:pt x="114" y="1221"/>
                  </a:lnTo>
                  <a:lnTo>
                    <a:pt x="126" y="1281"/>
                  </a:lnTo>
                  <a:lnTo>
                    <a:pt x="145" y="1341"/>
                  </a:lnTo>
                  <a:lnTo>
                    <a:pt x="171" y="1401"/>
                  </a:lnTo>
                  <a:lnTo>
                    <a:pt x="183" y="1431"/>
                  </a:lnTo>
                  <a:lnTo>
                    <a:pt x="196" y="1455"/>
                  </a:lnTo>
                  <a:lnTo>
                    <a:pt x="215" y="1484"/>
                  </a:lnTo>
                  <a:lnTo>
                    <a:pt x="227" y="1514"/>
                  </a:lnTo>
                  <a:lnTo>
                    <a:pt x="246" y="1544"/>
                  </a:lnTo>
                  <a:lnTo>
                    <a:pt x="265" y="1568"/>
                  </a:lnTo>
                  <a:lnTo>
                    <a:pt x="284" y="1592"/>
                  </a:lnTo>
                  <a:lnTo>
                    <a:pt x="303" y="1622"/>
                  </a:lnTo>
                  <a:lnTo>
                    <a:pt x="322" y="1646"/>
                  </a:lnTo>
                  <a:lnTo>
                    <a:pt x="341" y="1664"/>
                  </a:lnTo>
                  <a:lnTo>
                    <a:pt x="360" y="1688"/>
                  </a:lnTo>
                  <a:lnTo>
                    <a:pt x="379" y="1706"/>
                  </a:lnTo>
                  <a:lnTo>
                    <a:pt x="398" y="1724"/>
                  </a:lnTo>
                  <a:lnTo>
                    <a:pt x="417" y="1742"/>
                  </a:lnTo>
                  <a:lnTo>
                    <a:pt x="430" y="1754"/>
                  </a:lnTo>
                  <a:lnTo>
                    <a:pt x="449" y="1766"/>
                  </a:lnTo>
                  <a:lnTo>
                    <a:pt x="474" y="1784"/>
                  </a:lnTo>
                  <a:lnTo>
                    <a:pt x="512" y="1807"/>
                  </a:lnTo>
                  <a:lnTo>
                    <a:pt x="550" y="1825"/>
                  </a:lnTo>
                  <a:lnTo>
                    <a:pt x="588" y="1843"/>
                  </a:lnTo>
                  <a:lnTo>
                    <a:pt x="620" y="1861"/>
                  </a:lnTo>
                  <a:lnTo>
                    <a:pt x="639" y="1867"/>
                  </a:lnTo>
                  <a:lnTo>
                    <a:pt x="657" y="1873"/>
                  </a:lnTo>
                  <a:lnTo>
                    <a:pt x="670" y="1879"/>
                  </a:lnTo>
                  <a:lnTo>
                    <a:pt x="689" y="1885"/>
                  </a:lnTo>
                  <a:lnTo>
                    <a:pt x="702" y="1885"/>
                  </a:lnTo>
                  <a:lnTo>
                    <a:pt x="714" y="1891"/>
                  </a:lnTo>
                  <a:lnTo>
                    <a:pt x="733" y="1897"/>
                  </a:lnTo>
                  <a:lnTo>
                    <a:pt x="759" y="1909"/>
                  </a:lnTo>
                  <a:lnTo>
                    <a:pt x="778" y="1915"/>
                  </a:lnTo>
                  <a:lnTo>
                    <a:pt x="790" y="1927"/>
                  </a:lnTo>
                  <a:lnTo>
                    <a:pt x="809" y="1939"/>
                  </a:lnTo>
                  <a:lnTo>
                    <a:pt x="816" y="1939"/>
                  </a:lnTo>
                  <a:lnTo>
                    <a:pt x="822" y="1945"/>
                  </a:lnTo>
                  <a:lnTo>
                    <a:pt x="828" y="1951"/>
                  </a:lnTo>
                  <a:lnTo>
                    <a:pt x="822" y="1951"/>
                  </a:lnTo>
                  <a:lnTo>
                    <a:pt x="816" y="1951"/>
                  </a:lnTo>
                  <a:lnTo>
                    <a:pt x="809" y="1945"/>
                  </a:lnTo>
                  <a:lnTo>
                    <a:pt x="797" y="1945"/>
                  </a:lnTo>
                  <a:lnTo>
                    <a:pt x="784" y="1939"/>
                  </a:lnTo>
                  <a:lnTo>
                    <a:pt x="771" y="1939"/>
                  </a:lnTo>
                  <a:lnTo>
                    <a:pt x="752" y="1933"/>
                  </a:lnTo>
                  <a:lnTo>
                    <a:pt x="721" y="1927"/>
                  </a:lnTo>
                  <a:lnTo>
                    <a:pt x="689" y="1921"/>
                  </a:lnTo>
                  <a:lnTo>
                    <a:pt x="651" y="1909"/>
                  </a:lnTo>
                  <a:lnTo>
                    <a:pt x="620" y="1903"/>
                  </a:lnTo>
                  <a:lnTo>
                    <a:pt x="601" y="1897"/>
                  </a:lnTo>
                  <a:lnTo>
                    <a:pt x="588" y="1885"/>
                  </a:lnTo>
                  <a:lnTo>
                    <a:pt x="550" y="1873"/>
                  </a:lnTo>
                  <a:lnTo>
                    <a:pt x="519" y="1855"/>
                  </a:lnTo>
                  <a:lnTo>
                    <a:pt x="481" y="1831"/>
                  </a:lnTo>
                  <a:lnTo>
                    <a:pt x="442" y="1807"/>
                  </a:lnTo>
                  <a:lnTo>
                    <a:pt x="411" y="1784"/>
                  </a:lnTo>
                  <a:lnTo>
                    <a:pt x="379" y="1760"/>
                  </a:lnTo>
                  <a:lnTo>
                    <a:pt x="347" y="1730"/>
                  </a:lnTo>
                  <a:lnTo>
                    <a:pt x="328" y="1718"/>
                  </a:lnTo>
                  <a:lnTo>
                    <a:pt x="309" y="1700"/>
                  </a:lnTo>
                  <a:lnTo>
                    <a:pt x="297" y="1682"/>
                  </a:lnTo>
                  <a:lnTo>
                    <a:pt x="278" y="1664"/>
                  </a:lnTo>
                  <a:lnTo>
                    <a:pt x="240" y="1616"/>
                  </a:lnTo>
                  <a:lnTo>
                    <a:pt x="203" y="1568"/>
                  </a:lnTo>
                  <a:lnTo>
                    <a:pt x="183" y="1544"/>
                  </a:lnTo>
                  <a:lnTo>
                    <a:pt x="164" y="1520"/>
                  </a:lnTo>
                  <a:lnTo>
                    <a:pt x="145" y="1502"/>
                  </a:lnTo>
                  <a:lnTo>
                    <a:pt x="133" y="1478"/>
                  </a:lnTo>
                  <a:lnTo>
                    <a:pt x="120" y="1461"/>
                  </a:lnTo>
                  <a:lnTo>
                    <a:pt x="107" y="1443"/>
                  </a:lnTo>
                  <a:lnTo>
                    <a:pt x="95" y="1425"/>
                  </a:lnTo>
                  <a:lnTo>
                    <a:pt x="95" y="1419"/>
                  </a:lnTo>
                  <a:lnTo>
                    <a:pt x="88" y="1413"/>
                  </a:lnTo>
                  <a:lnTo>
                    <a:pt x="82" y="1407"/>
                  </a:lnTo>
                  <a:lnTo>
                    <a:pt x="76" y="1395"/>
                  </a:lnTo>
                  <a:lnTo>
                    <a:pt x="76" y="1389"/>
                  </a:lnTo>
                  <a:lnTo>
                    <a:pt x="69" y="1383"/>
                  </a:lnTo>
                  <a:lnTo>
                    <a:pt x="63" y="1365"/>
                  </a:lnTo>
                  <a:lnTo>
                    <a:pt x="50" y="1341"/>
                  </a:lnTo>
                  <a:lnTo>
                    <a:pt x="44" y="1317"/>
                  </a:lnTo>
                  <a:lnTo>
                    <a:pt x="31" y="1293"/>
                  </a:lnTo>
                  <a:lnTo>
                    <a:pt x="25" y="1263"/>
                  </a:lnTo>
                  <a:lnTo>
                    <a:pt x="19" y="1209"/>
                  </a:lnTo>
                  <a:lnTo>
                    <a:pt x="6" y="1155"/>
                  </a:lnTo>
                  <a:lnTo>
                    <a:pt x="6" y="1126"/>
                  </a:lnTo>
                  <a:lnTo>
                    <a:pt x="0" y="1090"/>
                  </a:lnTo>
                  <a:lnTo>
                    <a:pt x="0" y="1054"/>
                  </a:lnTo>
                  <a:lnTo>
                    <a:pt x="0" y="1024"/>
                  </a:lnTo>
                  <a:lnTo>
                    <a:pt x="6" y="988"/>
                  </a:lnTo>
                  <a:lnTo>
                    <a:pt x="6" y="958"/>
                  </a:lnTo>
                  <a:lnTo>
                    <a:pt x="12" y="928"/>
                  </a:lnTo>
                  <a:lnTo>
                    <a:pt x="19" y="892"/>
                  </a:lnTo>
                  <a:lnTo>
                    <a:pt x="25" y="862"/>
                  </a:lnTo>
                  <a:lnTo>
                    <a:pt x="31" y="832"/>
                  </a:lnTo>
                  <a:lnTo>
                    <a:pt x="38" y="803"/>
                  </a:lnTo>
                  <a:lnTo>
                    <a:pt x="50" y="773"/>
                  </a:lnTo>
                  <a:lnTo>
                    <a:pt x="63" y="743"/>
                  </a:lnTo>
                  <a:lnTo>
                    <a:pt x="76" y="713"/>
                  </a:lnTo>
                  <a:lnTo>
                    <a:pt x="88" y="683"/>
                  </a:lnTo>
                  <a:lnTo>
                    <a:pt x="101" y="658"/>
                  </a:lnTo>
                  <a:lnTo>
                    <a:pt x="120" y="628"/>
                  </a:lnTo>
                  <a:lnTo>
                    <a:pt x="139" y="604"/>
                  </a:lnTo>
                  <a:lnTo>
                    <a:pt x="152" y="574"/>
                  </a:lnTo>
                  <a:lnTo>
                    <a:pt x="171" y="550"/>
                  </a:lnTo>
                  <a:lnTo>
                    <a:pt x="190" y="526"/>
                  </a:lnTo>
                  <a:lnTo>
                    <a:pt x="215" y="502"/>
                  </a:lnTo>
                  <a:lnTo>
                    <a:pt x="233" y="479"/>
                  </a:lnTo>
                  <a:lnTo>
                    <a:pt x="259" y="455"/>
                  </a:lnTo>
                  <a:lnTo>
                    <a:pt x="278" y="431"/>
                  </a:lnTo>
                  <a:lnTo>
                    <a:pt x="303" y="407"/>
                  </a:lnTo>
                  <a:lnTo>
                    <a:pt x="328" y="389"/>
                  </a:lnTo>
                  <a:lnTo>
                    <a:pt x="354" y="365"/>
                  </a:lnTo>
                  <a:lnTo>
                    <a:pt x="379" y="347"/>
                  </a:lnTo>
                  <a:lnTo>
                    <a:pt x="411" y="329"/>
                  </a:lnTo>
                  <a:lnTo>
                    <a:pt x="436" y="311"/>
                  </a:lnTo>
                  <a:lnTo>
                    <a:pt x="462" y="293"/>
                  </a:lnTo>
                  <a:lnTo>
                    <a:pt x="493" y="275"/>
                  </a:lnTo>
                  <a:lnTo>
                    <a:pt x="500" y="269"/>
                  </a:lnTo>
                  <a:lnTo>
                    <a:pt x="506" y="269"/>
                  </a:lnTo>
                  <a:lnTo>
                    <a:pt x="512" y="257"/>
                  </a:lnTo>
                  <a:lnTo>
                    <a:pt x="525" y="251"/>
                  </a:lnTo>
                  <a:lnTo>
                    <a:pt x="538" y="245"/>
                  </a:lnTo>
                  <a:lnTo>
                    <a:pt x="550" y="233"/>
                  </a:lnTo>
                  <a:lnTo>
                    <a:pt x="569" y="221"/>
                  </a:lnTo>
                  <a:lnTo>
                    <a:pt x="588" y="215"/>
                  </a:lnTo>
                  <a:lnTo>
                    <a:pt x="607" y="203"/>
                  </a:lnTo>
                  <a:lnTo>
                    <a:pt x="645" y="179"/>
                  </a:lnTo>
                  <a:lnTo>
                    <a:pt x="682" y="162"/>
                  </a:lnTo>
                  <a:lnTo>
                    <a:pt x="721" y="138"/>
                  </a:lnTo>
                  <a:lnTo>
                    <a:pt x="746" y="132"/>
                  </a:lnTo>
                  <a:lnTo>
                    <a:pt x="765" y="120"/>
                  </a:lnTo>
                  <a:lnTo>
                    <a:pt x="790" y="114"/>
                  </a:lnTo>
                  <a:lnTo>
                    <a:pt x="816" y="102"/>
                  </a:lnTo>
                  <a:lnTo>
                    <a:pt x="873" y="78"/>
                  </a:lnTo>
                  <a:lnTo>
                    <a:pt x="936" y="60"/>
                  </a:lnTo>
                  <a:lnTo>
                    <a:pt x="993" y="42"/>
                  </a:lnTo>
                  <a:lnTo>
                    <a:pt x="1057" y="24"/>
                  </a:lnTo>
                  <a:lnTo>
                    <a:pt x="1087" y="18"/>
                  </a:lnTo>
                  <a:lnTo>
                    <a:pt x="1119" y="12"/>
                  </a:lnTo>
                  <a:lnTo>
                    <a:pt x="1151" y="6"/>
                  </a:lnTo>
                  <a:lnTo>
                    <a:pt x="1176" y="6"/>
                  </a:lnTo>
                  <a:lnTo>
                    <a:pt x="1233" y="0"/>
                  </a:lnTo>
                  <a:lnTo>
                    <a:pt x="1284" y="0"/>
                  </a:lnTo>
                  <a:lnTo>
                    <a:pt x="1335" y="0"/>
                  </a:lnTo>
                  <a:lnTo>
                    <a:pt x="1385" y="0"/>
                  </a:lnTo>
                  <a:lnTo>
                    <a:pt x="1436" y="0"/>
                  </a:lnTo>
                  <a:lnTo>
                    <a:pt x="1481" y="0"/>
                  </a:lnTo>
                  <a:lnTo>
                    <a:pt x="1530" y="6"/>
                  </a:lnTo>
                  <a:lnTo>
                    <a:pt x="1575" y="12"/>
                  </a:lnTo>
                  <a:lnTo>
                    <a:pt x="1600" y="12"/>
                  </a:lnTo>
                  <a:lnTo>
                    <a:pt x="1625" y="18"/>
                  </a:lnTo>
                  <a:lnTo>
                    <a:pt x="1651" y="24"/>
                  </a:lnTo>
                  <a:lnTo>
                    <a:pt x="1682" y="30"/>
                  </a:lnTo>
                  <a:lnTo>
                    <a:pt x="1740" y="48"/>
                  </a:lnTo>
                  <a:lnTo>
                    <a:pt x="1797" y="66"/>
                  </a:lnTo>
                  <a:lnTo>
                    <a:pt x="1828" y="72"/>
                  </a:lnTo>
                  <a:lnTo>
                    <a:pt x="1847" y="78"/>
                  </a:lnTo>
                  <a:lnTo>
                    <a:pt x="1873" y="84"/>
                  </a:lnTo>
                  <a:lnTo>
                    <a:pt x="1892" y="90"/>
                  </a:lnTo>
                  <a:lnTo>
                    <a:pt x="1911" y="96"/>
                  </a:lnTo>
                  <a:lnTo>
                    <a:pt x="1917" y="96"/>
                  </a:lnTo>
                  <a:lnTo>
                    <a:pt x="1923" y="102"/>
                  </a:lnTo>
                  <a:lnTo>
                    <a:pt x="1930" y="102"/>
                  </a:lnTo>
                  <a:lnTo>
                    <a:pt x="1986" y="126"/>
                  </a:lnTo>
                  <a:lnTo>
                    <a:pt x="2024" y="144"/>
                  </a:lnTo>
                  <a:lnTo>
                    <a:pt x="2062" y="156"/>
                  </a:lnTo>
                  <a:lnTo>
                    <a:pt x="2100" y="173"/>
                  </a:lnTo>
                  <a:lnTo>
                    <a:pt x="2138" y="197"/>
                  </a:lnTo>
                  <a:lnTo>
                    <a:pt x="2170" y="215"/>
                  </a:lnTo>
                  <a:lnTo>
                    <a:pt x="2208" y="233"/>
                  </a:lnTo>
                  <a:lnTo>
                    <a:pt x="2233" y="251"/>
                  </a:lnTo>
                  <a:lnTo>
                    <a:pt x="2265" y="275"/>
                  </a:lnTo>
                  <a:lnTo>
                    <a:pt x="2290" y="293"/>
                  </a:lnTo>
                  <a:lnTo>
                    <a:pt x="2316" y="311"/>
                  </a:lnTo>
                  <a:lnTo>
                    <a:pt x="2341" y="335"/>
                  </a:lnTo>
                  <a:lnTo>
                    <a:pt x="2360" y="353"/>
                  </a:lnTo>
                  <a:lnTo>
                    <a:pt x="2378" y="371"/>
                  </a:lnTo>
                  <a:lnTo>
                    <a:pt x="2397" y="389"/>
                  </a:lnTo>
                  <a:lnTo>
                    <a:pt x="2410" y="407"/>
                  </a:lnTo>
                  <a:lnTo>
                    <a:pt x="2416" y="419"/>
                  </a:lnTo>
                  <a:lnTo>
                    <a:pt x="2422" y="425"/>
                  </a:lnTo>
                  <a:lnTo>
                    <a:pt x="2429" y="431"/>
                  </a:lnTo>
                  <a:lnTo>
                    <a:pt x="2435" y="443"/>
                  </a:lnTo>
                  <a:lnTo>
                    <a:pt x="2441" y="449"/>
                  </a:lnTo>
                  <a:lnTo>
                    <a:pt x="2448" y="461"/>
                  </a:lnTo>
                  <a:lnTo>
                    <a:pt x="2454" y="473"/>
                  </a:lnTo>
                  <a:lnTo>
                    <a:pt x="2460" y="485"/>
                  </a:lnTo>
                  <a:lnTo>
                    <a:pt x="2499" y="544"/>
                  </a:lnTo>
                  <a:lnTo>
                    <a:pt x="2505" y="556"/>
                  </a:lnTo>
                  <a:lnTo>
                    <a:pt x="2518" y="568"/>
                  </a:lnTo>
                  <a:lnTo>
                    <a:pt x="2524" y="580"/>
                  </a:lnTo>
                  <a:lnTo>
                    <a:pt x="2530" y="592"/>
                  </a:lnTo>
                  <a:lnTo>
                    <a:pt x="2537" y="610"/>
                  </a:lnTo>
                  <a:lnTo>
                    <a:pt x="2549" y="634"/>
                  </a:lnTo>
                  <a:lnTo>
                    <a:pt x="2556" y="652"/>
                  </a:lnTo>
                  <a:lnTo>
                    <a:pt x="2556" y="676"/>
                  </a:lnTo>
                  <a:lnTo>
                    <a:pt x="2568" y="725"/>
                  </a:lnTo>
                  <a:lnTo>
                    <a:pt x="2575" y="773"/>
                  </a:lnTo>
                  <a:lnTo>
                    <a:pt x="2575" y="785"/>
                  </a:lnTo>
                  <a:lnTo>
                    <a:pt x="2581" y="803"/>
                  </a:lnTo>
                  <a:lnTo>
                    <a:pt x="2581" y="814"/>
                  </a:lnTo>
                  <a:lnTo>
                    <a:pt x="2587" y="832"/>
                  </a:lnTo>
                  <a:lnTo>
                    <a:pt x="2587" y="868"/>
                  </a:lnTo>
                  <a:lnTo>
                    <a:pt x="2587" y="904"/>
                  </a:lnTo>
                  <a:lnTo>
                    <a:pt x="2587" y="922"/>
                  </a:lnTo>
                  <a:lnTo>
                    <a:pt x="2587" y="934"/>
                  </a:lnTo>
                  <a:lnTo>
                    <a:pt x="2581" y="946"/>
                  </a:lnTo>
                  <a:lnTo>
                    <a:pt x="2581" y="958"/>
                  </a:lnTo>
                  <a:lnTo>
                    <a:pt x="2581" y="970"/>
                  </a:lnTo>
                  <a:lnTo>
                    <a:pt x="2581" y="976"/>
                  </a:lnTo>
                  <a:lnTo>
                    <a:pt x="2581" y="982"/>
                  </a:lnTo>
                  <a:lnTo>
                    <a:pt x="2575" y="994"/>
                  </a:lnTo>
                  <a:lnTo>
                    <a:pt x="2575" y="1000"/>
                  </a:lnTo>
                  <a:lnTo>
                    <a:pt x="2568" y="1024"/>
                  </a:lnTo>
                  <a:lnTo>
                    <a:pt x="2562" y="1048"/>
                  </a:lnTo>
                  <a:lnTo>
                    <a:pt x="2556" y="1066"/>
                  </a:lnTo>
                  <a:lnTo>
                    <a:pt x="2549" y="1108"/>
                  </a:lnTo>
                  <a:lnTo>
                    <a:pt x="2537" y="1149"/>
                  </a:lnTo>
                  <a:lnTo>
                    <a:pt x="2524" y="1191"/>
                  </a:lnTo>
                  <a:lnTo>
                    <a:pt x="2518" y="1233"/>
                  </a:lnTo>
                  <a:lnTo>
                    <a:pt x="2511" y="1275"/>
                  </a:lnTo>
                  <a:lnTo>
                    <a:pt x="2511" y="1317"/>
                  </a:lnTo>
                  <a:lnTo>
                    <a:pt x="2511" y="1335"/>
                  </a:lnTo>
                  <a:lnTo>
                    <a:pt x="2518" y="1359"/>
                  </a:lnTo>
                  <a:lnTo>
                    <a:pt x="2518" y="1377"/>
                  </a:lnTo>
                  <a:lnTo>
                    <a:pt x="2530" y="1401"/>
                  </a:lnTo>
                  <a:lnTo>
                    <a:pt x="2511" y="1389"/>
                  </a:lnTo>
                  <a:lnTo>
                    <a:pt x="2499" y="1377"/>
                  </a:lnTo>
                  <a:lnTo>
                    <a:pt x="2480" y="1365"/>
                  </a:lnTo>
                  <a:lnTo>
                    <a:pt x="2467" y="1359"/>
                  </a:lnTo>
                  <a:lnTo>
                    <a:pt x="2448" y="1353"/>
                  </a:lnTo>
                  <a:lnTo>
                    <a:pt x="2435" y="1347"/>
                  </a:lnTo>
                  <a:lnTo>
                    <a:pt x="2416" y="1347"/>
                  </a:lnTo>
                  <a:lnTo>
                    <a:pt x="2397" y="1341"/>
                  </a:lnTo>
                  <a:lnTo>
                    <a:pt x="2366" y="1341"/>
                  </a:lnTo>
                  <a:lnTo>
                    <a:pt x="2328" y="1341"/>
                  </a:lnTo>
                  <a:lnTo>
                    <a:pt x="2259" y="1347"/>
                  </a:lnTo>
                  <a:lnTo>
                    <a:pt x="2240" y="1353"/>
                  </a:lnTo>
                  <a:lnTo>
                    <a:pt x="2208" y="1365"/>
                  </a:lnTo>
                  <a:lnTo>
                    <a:pt x="2170" y="1371"/>
                  </a:lnTo>
                  <a:lnTo>
                    <a:pt x="2100" y="1383"/>
                  </a:lnTo>
                  <a:lnTo>
                    <a:pt x="2030" y="1401"/>
                  </a:lnTo>
                  <a:lnTo>
                    <a:pt x="1999" y="1407"/>
                  </a:lnTo>
                  <a:lnTo>
                    <a:pt x="1960" y="141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2" name="Picture 121" descr="Brain 4.png">
            <a:extLst>
              <a:ext uri="{FF2B5EF4-FFF2-40B4-BE49-F238E27FC236}">
                <a16:creationId xmlns:a16="http://schemas.microsoft.com/office/drawing/2014/main" id="{1B2E6BEE-5D1A-F846-8B45-C141AE09B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30" y="4282705"/>
            <a:ext cx="1381966" cy="1203406"/>
          </a:xfrm>
          <a:prstGeom prst="rect">
            <a:avLst/>
          </a:prstGeom>
        </p:spPr>
      </p:pic>
      <p:pic>
        <p:nvPicPr>
          <p:cNvPr id="123" name="Picture 122" descr="play button icon.png">
            <a:extLst>
              <a:ext uri="{FF2B5EF4-FFF2-40B4-BE49-F238E27FC236}">
                <a16:creationId xmlns:a16="http://schemas.microsoft.com/office/drawing/2014/main" id="{93D64777-1358-F74F-BFDE-0DDA6093D92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41" y="2200174"/>
            <a:ext cx="404647" cy="404647"/>
          </a:xfrm>
          <a:prstGeom prst="rect">
            <a:avLst/>
          </a:prstGeom>
        </p:spPr>
      </p:pic>
      <p:pic>
        <p:nvPicPr>
          <p:cNvPr id="20" name="Picture 17" descr="Click To Preview">
            <a:extLst>
              <a:ext uri="{FF2B5EF4-FFF2-40B4-BE49-F238E27FC236}">
                <a16:creationId xmlns:a16="http://schemas.microsoft.com/office/drawing/2014/main" id="{3D68031F-36BE-8140-AE09-31B97B14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1" y="4006178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8CEB5D-EDBF-7EF9-B27F-3CCE83DF80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81A3C13F-0526-37E3-23A0-EFC5AB661A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241661" y="1039087"/>
            <a:ext cx="2135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NEURO-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STRESS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F983463-379B-5D46-A721-E1AD73C45A01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DEA257C9-FD4A-2341-803C-A676D4B4CA92}"/>
              </a:ext>
            </a:extLst>
          </p:cNvPr>
          <p:cNvGrpSpPr>
            <a:grpSpLocks/>
          </p:cNvGrpSpPr>
          <p:nvPr/>
        </p:nvGrpSpPr>
        <p:grpSpPr bwMode="auto">
          <a:xfrm>
            <a:off x="3436937" y="488950"/>
            <a:ext cx="2414588" cy="2328863"/>
            <a:chOff x="336" y="336"/>
            <a:chExt cx="1647" cy="1467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6259CED6-F3F1-8C46-9B78-04C6D541C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010"/>
              <a:ext cx="927" cy="793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8E666C6C-7649-C34E-9585-0590071B0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336"/>
              <a:ext cx="1263" cy="674"/>
            </a:xfrm>
            <a:prstGeom prst="bevel">
              <a:avLst>
                <a:gd name="adj" fmla="val 11130"/>
              </a:avLst>
            </a:prstGeom>
            <a:solidFill>
              <a:srgbClr val="DD493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Formal</a:t>
              </a:r>
            </a:p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Learning</a:t>
              </a:r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3D8D31E2-0632-E246-95C8-87B6BE906954}"/>
              </a:ext>
            </a:extLst>
          </p:cNvPr>
          <p:cNvGrpSpPr>
            <a:grpSpLocks/>
          </p:cNvGrpSpPr>
          <p:nvPr/>
        </p:nvGrpSpPr>
        <p:grpSpPr bwMode="auto">
          <a:xfrm>
            <a:off x="3609975" y="3005138"/>
            <a:ext cx="2259012" cy="738187"/>
            <a:chOff x="454" y="1921"/>
            <a:chExt cx="1541" cy="465"/>
          </a:xfrm>
        </p:grpSpPr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7F6C24BF-041B-2E4E-B0B4-CE8945BCBB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87765">
              <a:off x="1480" y="1921"/>
              <a:ext cx="515" cy="465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69A39964-6DC6-5E42-81D6-F807AF2C1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1921"/>
              <a:ext cx="1026" cy="465"/>
            </a:xfrm>
            <a:prstGeom prst="bevel">
              <a:avLst>
                <a:gd name="adj" fmla="val 13977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Illness</a:t>
              </a:r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B2E47515-9E84-F746-80A7-38519F10CBC9}"/>
              </a:ext>
            </a:extLst>
          </p:cNvPr>
          <p:cNvGrpSpPr>
            <a:grpSpLocks/>
          </p:cNvGrpSpPr>
          <p:nvPr/>
        </p:nvGrpSpPr>
        <p:grpSpPr bwMode="auto">
          <a:xfrm>
            <a:off x="3436937" y="3948113"/>
            <a:ext cx="2432050" cy="2224087"/>
            <a:chOff x="336" y="2515"/>
            <a:chExt cx="1659" cy="1401"/>
          </a:xfrm>
        </p:grpSpPr>
        <p:sp>
          <p:nvSpPr>
            <p:cNvPr id="20" name="AutoShape 9">
              <a:extLst>
                <a:ext uri="{FF2B5EF4-FFF2-40B4-BE49-F238E27FC236}">
                  <a16:creationId xmlns:a16="http://schemas.microsoft.com/office/drawing/2014/main" id="{C5F96E80-C87F-9449-90B0-78B6A33B19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399113">
              <a:off x="1200" y="2504"/>
              <a:ext cx="783" cy="806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AutoShape 10">
              <a:extLst>
                <a:ext uri="{FF2B5EF4-FFF2-40B4-BE49-F238E27FC236}">
                  <a16:creationId xmlns:a16="http://schemas.microsoft.com/office/drawing/2014/main" id="{D443D7CA-1EFD-1845-9D4A-379CABB98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3310"/>
              <a:ext cx="1263" cy="606"/>
            </a:xfrm>
            <a:prstGeom prst="bevel">
              <a:avLst>
                <a:gd name="adj" fmla="val 11130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Sleep deprivation</a:t>
              </a:r>
            </a:p>
            <a:p>
              <a:pPr algn="ctr"/>
              <a:endParaRPr lang="en-US" alt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A8B96977-5F4E-A644-8209-FBD5BD73DB73}"/>
              </a:ext>
            </a:extLst>
          </p:cNvPr>
          <p:cNvGrpSpPr>
            <a:grpSpLocks/>
          </p:cNvGrpSpPr>
          <p:nvPr/>
        </p:nvGrpSpPr>
        <p:grpSpPr bwMode="auto">
          <a:xfrm>
            <a:off x="6537325" y="3930650"/>
            <a:ext cx="1851025" cy="2184400"/>
            <a:chOff x="2451" y="2504"/>
            <a:chExt cx="1263" cy="1376"/>
          </a:xfrm>
        </p:grpSpPr>
        <p:sp>
          <p:nvSpPr>
            <p:cNvPr id="23" name="AutoShape 12">
              <a:extLst>
                <a:ext uri="{FF2B5EF4-FFF2-40B4-BE49-F238E27FC236}">
                  <a16:creationId xmlns:a16="http://schemas.microsoft.com/office/drawing/2014/main" id="{8999F38C-E462-D748-986A-1D5793D4A1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544" y="2504"/>
              <a:ext cx="624" cy="911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F15D2FD4-FF26-474E-990A-477E9C814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3415"/>
              <a:ext cx="1263" cy="465"/>
            </a:xfrm>
            <a:prstGeom prst="bevel">
              <a:avLst>
                <a:gd name="adj" fmla="val 16560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Malnutrition</a:t>
              </a:r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id="{4AC97AE0-5AF5-C646-B513-43490B39E63C}"/>
              </a:ext>
            </a:extLst>
          </p:cNvPr>
          <p:cNvGrpSpPr>
            <a:grpSpLocks/>
          </p:cNvGrpSpPr>
          <p:nvPr/>
        </p:nvGrpSpPr>
        <p:grpSpPr bwMode="auto">
          <a:xfrm>
            <a:off x="9185275" y="3930650"/>
            <a:ext cx="2674162" cy="2501900"/>
            <a:chOff x="4257" y="2504"/>
            <a:chExt cx="1824" cy="1576"/>
          </a:xfrm>
        </p:grpSpPr>
        <p:sp>
          <p:nvSpPr>
            <p:cNvPr id="26" name="AutoShape 15">
              <a:extLst>
                <a:ext uri="{FF2B5EF4-FFF2-40B4-BE49-F238E27FC236}">
                  <a16:creationId xmlns:a16="http://schemas.microsoft.com/office/drawing/2014/main" id="{34AF269D-7AB0-1D48-88A3-0706A4FCCA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009116">
              <a:off x="4257" y="2504"/>
              <a:ext cx="735" cy="710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AutoShape 16">
              <a:extLst>
                <a:ext uri="{FF2B5EF4-FFF2-40B4-BE49-F238E27FC236}">
                  <a16:creationId xmlns:a16="http://schemas.microsoft.com/office/drawing/2014/main" id="{4DAEFAC1-CAA3-7249-A6A8-7A79D9994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7" y="3067"/>
              <a:ext cx="1374" cy="1013"/>
            </a:xfrm>
            <a:prstGeom prst="bevel">
              <a:avLst>
                <a:gd name="adj" fmla="val 9005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Excess exposure to </a:t>
              </a:r>
            </a:p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2D surfaces</a:t>
              </a:r>
            </a:p>
          </p:txBody>
        </p:sp>
      </p:grpSp>
      <p:grpSp>
        <p:nvGrpSpPr>
          <p:cNvPr id="28" name="Group 17">
            <a:extLst>
              <a:ext uri="{FF2B5EF4-FFF2-40B4-BE49-F238E27FC236}">
                <a16:creationId xmlns:a16="http://schemas.microsoft.com/office/drawing/2014/main" id="{32C5266B-158E-AF41-BEB7-95FD85EC469B}"/>
              </a:ext>
            </a:extLst>
          </p:cNvPr>
          <p:cNvGrpSpPr>
            <a:grpSpLocks/>
          </p:cNvGrpSpPr>
          <p:nvPr/>
        </p:nvGrpSpPr>
        <p:grpSpPr bwMode="auto">
          <a:xfrm>
            <a:off x="9251949" y="2860675"/>
            <a:ext cx="2457451" cy="917575"/>
            <a:chOff x="4303" y="1830"/>
            <a:chExt cx="1549" cy="578"/>
          </a:xfrm>
        </p:grpSpPr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0AE2B19C-9370-EE45-B460-BFC6A46B31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7889" flipH="1">
              <a:off x="4303" y="1830"/>
              <a:ext cx="521" cy="578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AutoShape 19">
              <a:extLst>
                <a:ext uri="{FF2B5EF4-FFF2-40B4-BE49-F238E27FC236}">
                  <a16:creationId xmlns:a16="http://schemas.microsoft.com/office/drawing/2014/main" id="{44D58D3C-A1DE-8E4A-90EB-B55A0FD58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" y="1921"/>
              <a:ext cx="1026" cy="465"/>
            </a:xfrm>
            <a:prstGeom prst="bevel">
              <a:avLst>
                <a:gd name="adj" fmla="val 13977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 err="1">
                  <a:solidFill>
                    <a:prstClr val="white"/>
                  </a:solidFill>
                  <a:latin typeface="Calibri" panose="020F0502020204030204"/>
                </a:rPr>
                <a:t>Polution</a:t>
              </a:r>
              <a:endParaRPr lang="en-US" alt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20">
            <a:extLst>
              <a:ext uri="{FF2B5EF4-FFF2-40B4-BE49-F238E27FC236}">
                <a16:creationId xmlns:a16="http://schemas.microsoft.com/office/drawing/2014/main" id="{B2F73206-53FD-0449-B16C-65F701D17BED}"/>
              </a:ext>
            </a:extLst>
          </p:cNvPr>
          <p:cNvGrpSpPr>
            <a:grpSpLocks/>
          </p:cNvGrpSpPr>
          <p:nvPr/>
        </p:nvGrpSpPr>
        <p:grpSpPr bwMode="auto">
          <a:xfrm>
            <a:off x="9255125" y="488950"/>
            <a:ext cx="2441575" cy="2328863"/>
            <a:chOff x="4305" y="336"/>
            <a:chExt cx="1665" cy="1467"/>
          </a:xfrm>
        </p:grpSpPr>
        <p:sp>
          <p:nvSpPr>
            <p:cNvPr id="32" name="AutoShape 21">
              <a:extLst>
                <a:ext uri="{FF2B5EF4-FFF2-40B4-BE49-F238E27FC236}">
                  <a16:creationId xmlns:a16="http://schemas.microsoft.com/office/drawing/2014/main" id="{29C96972-6236-9440-B8C6-9EF4533C89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05" y="1010"/>
              <a:ext cx="1071" cy="793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AutoShape 22">
              <a:extLst>
                <a:ext uri="{FF2B5EF4-FFF2-40B4-BE49-F238E27FC236}">
                  <a16:creationId xmlns:a16="http://schemas.microsoft.com/office/drawing/2014/main" id="{126EDD5D-E060-914F-85F6-EE58EF2DA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7" y="336"/>
              <a:ext cx="1263" cy="674"/>
            </a:xfrm>
            <a:prstGeom prst="bevel">
              <a:avLst>
                <a:gd name="adj" fmla="val 11130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Insufficient water intake</a:t>
              </a: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2DC71CD1-63C9-5F4D-80C4-4FA4A1401C44}"/>
              </a:ext>
            </a:extLst>
          </p:cNvPr>
          <p:cNvGrpSpPr>
            <a:grpSpLocks/>
          </p:cNvGrpSpPr>
          <p:nvPr/>
        </p:nvGrpSpPr>
        <p:grpSpPr bwMode="auto">
          <a:xfrm>
            <a:off x="6524626" y="387350"/>
            <a:ext cx="1851025" cy="2481263"/>
            <a:chOff x="2451" y="240"/>
            <a:chExt cx="1263" cy="1563"/>
          </a:xfrm>
        </p:grpSpPr>
        <p:sp>
          <p:nvSpPr>
            <p:cNvPr id="35" name="AutoShape 24">
              <a:extLst>
                <a:ext uri="{FF2B5EF4-FFF2-40B4-BE49-F238E27FC236}">
                  <a16:creationId xmlns:a16="http://schemas.microsoft.com/office/drawing/2014/main" id="{CD0E1331-A584-DD42-878F-690906A4D1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72" y="1106"/>
              <a:ext cx="642" cy="697"/>
            </a:xfrm>
            <a:prstGeom prst="lightningBolt">
              <a:avLst/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AutoShape 25">
              <a:extLst>
                <a:ext uri="{FF2B5EF4-FFF2-40B4-BE49-F238E27FC236}">
                  <a16:creationId xmlns:a16="http://schemas.microsoft.com/office/drawing/2014/main" id="{DCE994AE-B8F3-CE43-A1A2-B502981E2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240"/>
              <a:ext cx="1263" cy="866"/>
            </a:xfrm>
            <a:prstGeom prst="bevel">
              <a:avLst>
                <a:gd name="adj" fmla="val 9005"/>
              </a:avLst>
            </a:prstGeom>
            <a:solidFill>
              <a:srgbClr val="DD4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dirty="0">
                  <a:solidFill>
                    <a:prstClr val="white"/>
                  </a:solidFill>
                  <a:latin typeface="Calibri" panose="020F0502020204030204"/>
                </a:rPr>
                <a:t>No Movement</a:t>
              </a:r>
            </a:p>
          </p:txBody>
        </p:sp>
      </p:grpSp>
      <p:sp>
        <p:nvSpPr>
          <p:cNvPr id="37" name="AutoShape 26">
            <a:extLst>
              <a:ext uri="{FF2B5EF4-FFF2-40B4-BE49-F238E27FC236}">
                <a16:creationId xmlns:a16="http://schemas.microsoft.com/office/drawing/2014/main" id="{3EADB336-D19B-1D43-8D5B-333F30104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25" y="2817813"/>
            <a:ext cx="3333750" cy="1112837"/>
          </a:xfrm>
          <a:prstGeom prst="bevel">
            <a:avLst>
              <a:gd name="adj" fmla="val 12500"/>
            </a:avLst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solidFill>
                  <a:prstClr val="white"/>
                </a:solidFill>
                <a:latin typeface="Calibri" panose="020F0502020204030204"/>
              </a:rPr>
              <a:t>NEURO-STRESS</a:t>
            </a:r>
          </a:p>
        </p:txBody>
      </p:sp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330FCF-5C34-A6B7-BF8E-222AB11B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090FF1-2B21-C694-8A62-4CACD0B6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3F36FC-BEB5-2248-B972-7FD03777170A}"/>
              </a:ext>
            </a:extLst>
          </p:cNvPr>
          <p:cNvSpPr txBox="1"/>
          <p:nvPr/>
        </p:nvSpPr>
        <p:spPr>
          <a:xfrm>
            <a:off x="186843" y="1453398"/>
            <a:ext cx="2876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INFORMATION PROCESSING SYSTEM</a:t>
            </a:r>
          </a:p>
        </p:txBody>
      </p:sp>
      <p:sp>
        <p:nvSpPr>
          <p:cNvPr id="109" name="Slide Number Placeholder 1">
            <a:extLst>
              <a:ext uri="{FF2B5EF4-FFF2-40B4-BE49-F238E27FC236}">
                <a16:creationId xmlns:a16="http://schemas.microsoft.com/office/drawing/2014/main" id="{30A44497-F0DA-654F-AA5E-D76E343AAB94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Picture 15" descr="Click To Preview">
            <a:extLst>
              <a:ext uri="{FF2B5EF4-FFF2-40B4-BE49-F238E27FC236}">
                <a16:creationId xmlns:a16="http://schemas.microsoft.com/office/drawing/2014/main" id="{6546544E-7E14-C148-8423-D5A26DF04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59" y="4082609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5" descr="Click To Preview">
            <a:extLst>
              <a:ext uri="{FF2B5EF4-FFF2-40B4-BE49-F238E27FC236}">
                <a16:creationId xmlns:a16="http://schemas.microsoft.com/office/drawing/2014/main" id="{E185D1BB-2DB2-064C-85FC-921BD8542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03" y="4118215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6" descr="Click To Preview">
            <a:extLst>
              <a:ext uri="{FF2B5EF4-FFF2-40B4-BE49-F238E27FC236}">
                <a16:creationId xmlns:a16="http://schemas.microsoft.com/office/drawing/2014/main" id="{0016CD0B-F82B-B141-B7AF-46405009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76" y="4181491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5CC0652D-3B1A-A141-9FA1-B7AE761C9E66}"/>
              </a:ext>
            </a:extLst>
          </p:cNvPr>
          <p:cNvSpPr/>
          <p:nvPr/>
        </p:nvSpPr>
        <p:spPr>
          <a:xfrm>
            <a:off x="3812196" y="1408176"/>
            <a:ext cx="1317438" cy="1632793"/>
          </a:xfrm>
          <a:prstGeom prst="arc">
            <a:avLst>
              <a:gd name="adj1" fmla="val 21586981"/>
              <a:gd name="adj2" fmla="val 0"/>
            </a:avLst>
          </a:prstGeom>
          <a:noFill/>
          <a:ln w="25400" cap="flat" cmpd="sng" algn="ctr">
            <a:solidFill>
              <a:srgbClr val="90535A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 descr="Test 1.png">
            <a:extLst>
              <a:ext uri="{FF2B5EF4-FFF2-40B4-BE49-F238E27FC236}">
                <a16:creationId xmlns:a16="http://schemas.microsoft.com/office/drawing/2014/main" id="{03EA6243-0891-A544-AC0E-0AE9CC2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96" y="1676862"/>
            <a:ext cx="2279904" cy="2420112"/>
          </a:xfrm>
          <a:prstGeom prst="rect">
            <a:avLst/>
          </a:prstGeom>
        </p:spPr>
      </p:pic>
      <p:pic>
        <p:nvPicPr>
          <p:cNvPr id="26" name="Picture 25" descr="Test 2.png">
            <a:extLst>
              <a:ext uri="{FF2B5EF4-FFF2-40B4-BE49-F238E27FC236}">
                <a16:creationId xmlns:a16="http://schemas.microsoft.com/office/drawing/2014/main" id="{B8167A91-1A58-3E46-B6C6-CEF4507B5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10" y="1676862"/>
            <a:ext cx="2109216" cy="2420112"/>
          </a:xfrm>
          <a:prstGeom prst="rect">
            <a:avLst/>
          </a:prstGeom>
        </p:spPr>
      </p:pic>
      <p:pic>
        <p:nvPicPr>
          <p:cNvPr id="27" name="Picture 26" descr="Test 3.png">
            <a:extLst>
              <a:ext uri="{FF2B5EF4-FFF2-40B4-BE49-F238E27FC236}">
                <a16:creationId xmlns:a16="http://schemas.microsoft.com/office/drawing/2014/main" id="{48F35533-DEAB-1C4C-A116-FBAB9D800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716" y="1676862"/>
            <a:ext cx="2097024" cy="2420112"/>
          </a:xfrm>
          <a:prstGeom prst="rect">
            <a:avLst/>
          </a:prstGeom>
        </p:spPr>
      </p:pic>
      <p:pic>
        <p:nvPicPr>
          <p:cNvPr id="28" name="Picture 27" descr=" stick figure.png">
            <a:extLst>
              <a:ext uri="{FF2B5EF4-FFF2-40B4-BE49-F238E27FC236}">
                <a16:creationId xmlns:a16="http://schemas.microsoft.com/office/drawing/2014/main" id="{8751B047-7CA9-7E45-96BF-71ED5713D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1" t="1" r="30355" b="46343"/>
          <a:stretch/>
        </p:blipFill>
        <p:spPr>
          <a:xfrm>
            <a:off x="4595393" y="2039326"/>
            <a:ext cx="1414835" cy="1915875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E223A1-27C5-B14E-A3D4-D9CDAC5CD74E}"/>
              </a:ext>
            </a:extLst>
          </p:cNvPr>
          <p:cNvSpPr txBox="1"/>
          <p:nvPr/>
        </p:nvSpPr>
        <p:spPr>
          <a:xfrm>
            <a:off x="5111155" y="3587477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pic>
        <p:nvPicPr>
          <p:cNvPr id="30" name="Picture 29" descr=" stick figure.png">
            <a:extLst>
              <a:ext uri="{FF2B5EF4-FFF2-40B4-BE49-F238E27FC236}">
                <a16:creationId xmlns:a16="http://schemas.microsoft.com/office/drawing/2014/main" id="{DBA32429-B35B-B441-9E3C-F869A2912E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-1089" r="37547" b="73336"/>
          <a:stretch/>
        </p:blipFill>
        <p:spPr>
          <a:xfrm>
            <a:off x="6821951" y="2434271"/>
            <a:ext cx="1841439" cy="1520930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1F8B1D5-BB2E-BA43-95B7-57A6D303F67E}"/>
              </a:ext>
            </a:extLst>
          </p:cNvPr>
          <p:cNvSpPr txBox="1"/>
          <p:nvPr/>
        </p:nvSpPr>
        <p:spPr>
          <a:xfrm>
            <a:off x="7201731" y="3587477"/>
            <a:ext cx="1457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pic>
        <p:nvPicPr>
          <p:cNvPr id="32" name="Picture 31" descr="running man.png">
            <a:extLst>
              <a:ext uri="{FF2B5EF4-FFF2-40B4-BE49-F238E27FC236}">
                <a16:creationId xmlns:a16="http://schemas.microsoft.com/office/drawing/2014/main" id="{74A50D82-C8FF-9547-A597-46A32CFD53D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400" y="2221415"/>
            <a:ext cx="1561721" cy="16959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81C45D-54DA-0546-A971-E6AB23A7A0F5}"/>
              </a:ext>
            </a:extLst>
          </p:cNvPr>
          <p:cNvSpPr txBox="1"/>
          <p:nvPr/>
        </p:nvSpPr>
        <p:spPr>
          <a:xfrm>
            <a:off x="10178558" y="3587227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pic>
        <p:nvPicPr>
          <p:cNvPr id="34" name="Picture 33" descr="speaker1.png">
            <a:extLst>
              <a:ext uri="{FF2B5EF4-FFF2-40B4-BE49-F238E27FC236}">
                <a16:creationId xmlns:a16="http://schemas.microsoft.com/office/drawing/2014/main" id="{E7EA59D5-8524-1E43-863D-E11052B159E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48" y="2007310"/>
            <a:ext cx="469667" cy="6081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8B2DCD-3743-E44B-8ECD-0C397DD92E16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7491231" y="2507595"/>
            <a:ext cx="818553" cy="64137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83B55D-53DB-3E4B-8FFB-7BE645A5D942}"/>
              </a:ext>
            </a:extLst>
          </p:cNvPr>
          <p:cNvCxnSpPr/>
          <p:nvPr/>
        </p:nvCxnSpPr>
        <p:spPr>
          <a:xfrm flipH="1">
            <a:off x="6448399" y="3956809"/>
            <a:ext cx="309514" cy="324616"/>
          </a:xfrm>
          <a:prstGeom prst="straightConnector1">
            <a:avLst/>
          </a:prstGeom>
          <a:noFill/>
          <a:ln w="25400" cap="flat" cmpd="sng" algn="ctr">
            <a:solidFill>
              <a:srgbClr val="BD9DAB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0A4AE8D-CAC5-F244-B743-B6E14A146B62}"/>
              </a:ext>
            </a:extLst>
          </p:cNvPr>
          <p:cNvCxnSpPr/>
          <p:nvPr/>
        </p:nvCxnSpPr>
        <p:spPr>
          <a:xfrm>
            <a:off x="7675782" y="3955201"/>
            <a:ext cx="10673" cy="332757"/>
          </a:xfrm>
          <a:prstGeom prst="straightConnector1">
            <a:avLst/>
          </a:prstGeom>
          <a:noFill/>
          <a:ln w="25400" cap="flat" cmpd="sng" algn="ctr">
            <a:solidFill>
              <a:srgbClr val="BD9DAB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BBB77B-AF67-2D4E-87AA-177E7BB27298}"/>
              </a:ext>
            </a:extLst>
          </p:cNvPr>
          <p:cNvCxnSpPr/>
          <p:nvPr/>
        </p:nvCxnSpPr>
        <p:spPr>
          <a:xfrm>
            <a:off x="8643023" y="3946137"/>
            <a:ext cx="324179" cy="331149"/>
          </a:xfrm>
          <a:prstGeom prst="straightConnector1">
            <a:avLst/>
          </a:prstGeom>
          <a:noFill/>
          <a:ln w="25400" cap="flat" cmpd="sng" algn="ctr">
            <a:solidFill>
              <a:srgbClr val="BD9DAB">
                <a:lumMod val="75000"/>
              </a:srgbClr>
            </a:solidFill>
            <a:prstDash val="solid"/>
            <a:tailEnd type="arrow"/>
          </a:ln>
          <a:effectLst/>
        </p:spPr>
      </p:cxnSp>
      <p:grpSp>
        <p:nvGrpSpPr>
          <p:cNvPr id="39" name="Group 2">
            <a:extLst>
              <a:ext uri="{FF2B5EF4-FFF2-40B4-BE49-F238E27FC236}">
                <a16:creationId xmlns:a16="http://schemas.microsoft.com/office/drawing/2014/main" id="{8FF7B476-68C2-7745-A616-ECCEC2947044}"/>
              </a:ext>
            </a:extLst>
          </p:cNvPr>
          <p:cNvGrpSpPr>
            <a:grpSpLocks/>
          </p:cNvGrpSpPr>
          <p:nvPr/>
        </p:nvGrpSpPr>
        <p:grpSpPr bwMode="auto">
          <a:xfrm rot="44775" flipH="1">
            <a:off x="8620605" y="4356414"/>
            <a:ext cx="1120336" cy="1106476"/>
            <a:chOff x="1165" y="586"/>
            <a:chExt cx="889" cy="978"/>
          </a:xfrm>
          <a:gradFill flip="none" rotWithShape="1">
            <a:gsLst>
              <a:gs pos="81000">
                <a:srgbClr val="90535A">
                  <a:shade val="30000"/>
                  <a:satMod val="115000"/>
                </a:srgbClr>
              </a:gs>
              <a:gs pos="50000">
                <a:sysClr val="window" lastClr="FFFFFF"/>
              </a:gs>
            </a:gsLst>
            <a:path path="shape">
              <a:fillToRect l="50000" t="50000" r="50000" b="50000"/>
            </a:path>
            <a:tileRect/>
          </a:gradFill>
          <a:effectLst/>
        </p:grpSpPr>
        <p:grpSp>
          <p:nvGrpSpPr>
            <p:cNvPr id="40" name="Group 3">
              <a:extLst>
                <a:ext uri="{FF2B5EF4-FFF2-40B4-BE49-F238E27FC236}">
                  <a16:creationId xmlns:a16="http://schemas.microsoft.com/office/drawing/2014/main" id="{6E76721F-4483-1046-BFBD-5CB033CFA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586"/>
              <a:ext cx="889" cy="978"/>
              <a:chOff x="1165" y="586"/>
              <a:chExt cx="889" cy="978"/>
            </a:xfrm>
            <a:grpFill/>
          </p:grpSpPr>
          <p:sp>
            <p:nvSpPr>
              <p:cNvPr id="77" name="Freeform 4">
                <a:extLst>
                  <a:ext uri="{FF2B5EF4-FFF2-40B4-BE49-F238E27FC236}">
                    <a16:creationId xmlns:a16="http://schemas.microsoft.com/office/drawing/2014/main" id="{E9905368-FBCA-F04F-8606-09C1C797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586"/>
                <a:ext cx="440" cy="978"/>
              </a:xfrm>
              <a:custGeom>
                <a:avLst/>
                <a:gdLst>
                  <a:gd name="T0" fmla="*/ 4 w 440"/>
                  <a:gd name="T1" fmla="*/ 935 h 978"/>
                  <a:gd name="T2" fmla="*/ 25 w 440"/>
                  <a:gd name="T3" fmla="*/ 962 h 978"/>
                  <a:gd name="T4" fmla="*/ 40 w 440"/>
                  <a:gd name="T5" fmla="*/ 975 h 978"/>
                  <a:gd name="T6" fmla="*/ 50 w 440"/>
                  <a:gd name="T7" fmla="*/ 977 h 978"/>
                  <a:gd name="T8" fmla="*/ 66 w 440"/>
                  <a:gd name="T9" fmla="*/ 973 h 978"/>
                  <a:gd name="T10" fmla="*/ 109 w 440"/>
                  <a:gd name="T11" fmla="*/ 966 h 978"/>
                  <a:gd name="T12" fmla="*/ 131 w 440"/>
                  <a:gd name="T13" fmla="*/ 962 h 978"/>
                  <a:gd name="T14" fmla="*/ 176 w 440"/>
                  <a:gd name="T15" fmla="*/ 948 h 978"/>
                  <a:gd name="T16" fmla="*/ 188 w 440"/>
                  <a:gd name="T17" fmla="*/ 938 h 978"/>
                  <a:gd name="T18" fmla="*/ 204 w 440"/>
                  <a:gd name="T19" fmla="*/ 916 h 978"/>
                  <a:gd name="T20" fmla="*/ 226 w 440"/>
                  <a:gd name="T21" fmla="*/ 918 h 978"/>
                  <a:gd name="T22" fmla="*/ 242 w 440"/>
                  <a:gd name="T23" fmla="*/ 906 h 978"/>
                  <a:gd name="T24" fmla="*/ 260 w 440"/>
                  <a:gd name="T25" fmla="*/ 880 h 978"/>
                  <a:gd name="T26" fmla="*/ 274 w 440"/>
                  <a:gd name="T27" fmla="*/ 860 h 978"/>
                  <a:gd name="T28" fmla="*/ 287 w 440"/>
                  <a:gd name="T29" fmla="*/ 840 h 978"/>
                  <a:gd name="T30" fmla="*/ 310 w 440"/>
                  <a:gd name="T31" fmla="*/ 807 h 978"/>
                  <a:gd name="T32" fmla="*/ 317 w 440"/>
                  <a:gd name="T33" fmla="*/ 788 h 978"/>
                  <a:gd name="T34" fmla="*/ 315 w 440"/>
                  <a:gd name="T35" fmla="*/ 770 h 978"/>
                  <a:gd name="T36" fmla="*/ 319 w 440"/>
                  <a:gd name="T37" fmla="*/ 737 h 978"/>
                  <a:gd name="T38" fmla="*/ 326 w 440"/>
                  <a:gd name="T39" fmla="*/ 701 h 978"/>
                  <a:gd name="T40" fmla="*/ 330 w 440"/>
                  <a:gd name="T41" fmla="*/ 686 h 978"/>
                  <a:gd name="T42" fmla="*/ 339 w 440"/>
                  <a:gd name="T43" fmla="*/ 671 h 978"/>
                  <a:gd name="T44" fmla="*/ 362 w 440"/>
                  <a:gd name="T45" fmla="*/ 637 h 978"/>
                  <a:gd name="T46" fmla="*/ 375 w 440"/>
                  <a:gd name="T47" fmla="*/ 620 h 978"/>
                  <a:gd name="T48" fmla="*/ 378 w 440"/>
                  <a:gd name="T49" fmla="*/ 609 h 978"/>
                  <a:gd name="T50" fmla="*/ 375 w 440"/>
                  <a:gd name="T51" fmla="*/ 600 h 978"/>
                  <a:gd name="T52" fmla="*/ 387 w 440"/>
                  <a:gd name="T53" fmla="*/ 583 h 978"/>
                  <a:gd name="T54" fmla="*/ 398 w 440"/>
                  <a:gd name="T55" fmla="*/ 565 h 978"/>
                  <a:gd name="T56" fmla="*/ 396 w 440"/>
                  <a:gd name="T57" fmla="*/ 547 h 978"/>
                  <a:gd name="T58" fmla="*/ 403 w 440"/>
                  <a:gd name="T59" fmla="*/ 527 h 978"/>
                  <a:gd name="T60" fmla="*/ 423 w 440"/>
                  <a:gd name="T61" fmla="*/ 494 h 978"/>
                  <a:gd name="T62" fmla="*/ 437 w 440"/>
                  <a:gd name="T63" fmla="*/ 439 h 978"/>
                  <a:gd name="T64" fmla="*/ 437 w 440"/>
                  <a:gd name="T65" fmla="*/ 399 h 978"/>
                  <a:gd name="T66" fmla="*/ 439 w 440"/>
                  <a:gd name="T67" fmla="*/ 384 h 978"/>
                  <a:gd name="T68" fmla="*/ 439 w 440"/>
                  <a:gd name="T69" fmla="*/ 375 h 978"/>
                  <a:gd name="T70" fmla="*/ 434 w 440"/>
                  <a:gd name="T71" fmla="*/ 362 h 978"/>
                  <a:gd name="T72" fmla="*/ 423 w 440"/>
                  <a:gd name="T73" fmla="*/ 326 h 978"/>
                  <a:gd name="T74" fmla="*/ 407 w 440"/>
                  <a:gd name="T75" fmla="*/ 280 h 978"/>
                  <a:gd name="T76" fmla="*/ 396 w 440"/>
                  <a:gd name="T77" fmla="*/ 252 h 978"/>
                  <a:gd name="T78" fmla="*/ 375 w 440"/>
                  <a:gd name="T79" fmla="*/ 203 h 978"/>
                  <a:gd name="T80" fmla="*/ 367 w 440"/>
                  <a:gd name="T81" fmla="*/ 181 h 978"/>
                  <a:gd name="T82" fmla="*/ 358 w 440"/>
                  <a:gd name="T83" fmla="*/ 172 h 978"/>
                  <a:gd name="T84" fmla="*/ 346 w 440"/>
                  <a:gd name="T85" fmla="*/ 159 h 978"/>
                  <a:gd name="T86" fmla="*/ 321 w 440"/>
                  <a:gd name="T87" fmla="*/ 124 h 978"/>
                  <a:gd name="T88" fmla="*/ 292 w 440"/>
                  <a:gd name="T89" fmla="*/ 77 h 978"/>
                  <a:gd name="T90" fmla="*/ 260 w 440"/>
                  <a:gd name="T91" fmla="*/ 51 h 978"/>
                  <a:gd name="T92" fmla="*/ 222 w 440"/>
                  <a:gd name="T93" fmla="*/ 27 h 978"/>
                  <a:gd name="T94" fmla="*/ 195 w 440"/>
                  <a:gd name="T95" fmla="*/ 11 h 978"/>
                  <a:gd name="T96" fmla="*/ 170 w 440"/>
                  <a:gd name="T97" fmla="*/ 3 h 978"/>
                  <a:gd name="T98" fmla="*/ 131 w 440"/>
                  <a:gd name="T99" fmla="*/ 0 h 978"/>
                  <a:gd name="T100" fmla="*/ 88 w 440"/>
                  <a:gd name="T101" fmla="*/ 0 h 978"/>
                  <a:gd name="T102" fmla="*/ 61 w 440"/>
                  <a:gd name="T103" fmla="*/ 7 h 978"/>
                  <a:gd name="T104" fmla="*/ 32 w 440"/>
                  <a:gd name="T105" fmla="*/ 25 h 978"/>
                  <a:gd name="T106" fmla="*/ 11 w 440"/>
                  <a:gd name="T107" fmla="*/ 35 h 978"/>
                  <a:gd name="T108" fmla="*/ 4 w 440"/>
                  <a:gd name="T109" fmla="*/ 57 h 978"/>
                  <a:gd name="T110" fmla="*/ 0 w 440"/>
                  <a:gd name="T111" fmla="*/ 102 h 9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0"/>
                  <a:gd name="T169" fmla="*/ 0 h 978"/>
                  <a:gd name="T170" fmla="*/ 440 w 440"/>
                  <a:gd name="T171" fmla="*/ 978 h 9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0" h="978">
                    <a:moveTo>
                      <a:pt x="0" y="904"/>
                    </a:moveTo>
                    <a:lnTo>
                      <a:pt x="0" y="916"/>
                    </a:lnTo>
                    <a:lnTo>
                      <a:pt x="2" y="926"/>
                    </a:lnTo>
                    <a:lnTo>
                      <a:pt x="4" y="935"/>
                    </a:lnTo>
                    <a:lnTo>
                      <a:pt x="9" y="944"/>
                    </a:lnTo>
                    <a:lnTo>
                      <a:pt x="14" y="948"/>
                    </a:lnTo>
                    <a:lnTo>
                      <a:pt x="16" y="953"/>
                    </a:lnTo>
                    <a:lnTo>
                      <a:pt x="25" y="962"/>
                    </a:lnTo>
                    <a:lnTo>
                      <a:pt x="29" y="966"/>
                    </a:lnTo>
                    <a:lnTo>
                      <a:pt x="34" y="968"/>
                    </a:lnTo>
                    <a:lnTo>
                      <a:pt x="36" y="973"/>
                    </a:lnTo>
                    <a:lnTo>
                      <a:pt x="40" y="975"/>
                    </a:lnTo>
                    <a:lnTo>
                      <a:pt x="43" y="975"/>
                    </a:lnTo>
                    <a:lnTo>
                      <a:pt x="45" y="977"/>
                    </a:lnTo>
                    <a:lnTo>
                      <a:pt x="47" y="977"/>
                    </a:lnTo>
                    <a:lnTo>
                      <a:pt x="50" y="977"/>
                    </a:lnTo>
                    <a:lnTo>
                      <a:pt x="52" y="975"/>
                    </a:lnTo>
                    <a:lnTo>
                      <a:pt x="57" y="975"/>
                    </a:lnTo>
                    <a:lnTo>
                      <a:pt x="61" y="975"/>
                    </a:lnTo>
                    <a:lnTo>
                      <a:pt x="66" y="973"/>
                    </a:lnTo>
                    <a:lnTo>
                      <a:pt x="75" y="973"/>
                    </a:lnTo>
                    <a:lnTo>
                      <a:pt x="81" y="970"/>
                    </a:lnTo>
                    <a:lnTo>
                      <a:pt x="90" y="970"/>
                    </a:lnTo>
                    <a:lnTo>
                      <a:pt x="109" y="966"/>
                    </a:lnTo>
                    <a:lnTo>
                      <a:pt x="116" y="966"/>
                    </a:lnTo>
                    <a:lnTo>
                      <a:pt x="122" y="964"/>
                    </a:lnTo>
                    <a:lnTo>
                      <a:pt x="127" y="964"/>
                    </a:lnTo>
                    <a:lnTo>
                      <a:pt x="131" y="962"/>
                    </a:lnTo>
                    <a:lnTo>
                      <a:pt x="138" y="960"/>
                    </a:lnTo>
                    <a:lnTo>
                      <a:pt x="152" y="955"/>
                    </a:lnTo>
                    <a:lnTo>
                      <a:pt x="168" y="951"/>
                    </a:lnTo>
                    <a:lnTo>
                      <a:pt x="176" y="948"/>
                    </a:lnTo>
                    <a:lnTo>
                      <a:pt x="179" y="946"/>
                    </a:lnTo>
                    <a:lnTo>
                      <a:pt x="183" y="944"/>
                    </a:lnTo>
                    <a:lnTo>
                      <a:pt x="185" y="942"/>
                    </a:lnTo>
                    <a:lnTo>
                      <a:pt x="188" y="938"/>
                    </a:lnTo>
                    <a:lnTo>
                      <a:pt x="192" y="928"/>
                    </a:lnTo>
                    <a:lnTo>
                      <a:pt x="197" y="920"/>
                    </a:lnTo>
                    <a:lnTo>
                      <a:pt x="199" y="918"/>
                    </a:lnTo>
                    <a:lnTo>
                      <a:pt x="204" y="916"/>
                    </a:lnTo>
                    <a:lnTo>
                      <a:pt x="206" y="913"/>
                    </a:lnTo>
                    <a:lnTo>
                      <a:pt x="211" y="913"/>
                    </a:lnTo>
                    <a:lnTo>
                      <a:pt x="217" y="916"/>
                    </a:lnTo>
                    <a:lnTo>
                      <a:pt x="226" y="918"/>
                    </a:lnTo>
                    <a:lnTo>
                      <a:pt x="231" y="916"/>
                    </a:lnTo>
                    <a:lnTo>
                      <a:pt x="233" y="916"/>
                    </a:lnTo>
                    <a:lnTo>
                      <a:pt x="237" y="911"/>
                    </a:lnTo>
                    <a:lnTo>
                      <a:pt x="242" y="906"/>
                    </a:lnTo>
                    <a:lnTo>
                      <a:pt x="247" y="902"/>
                    </a:lnTo>
                    <a:lnTo>
                      <a:pt x="249" y="898"/>
                    </a:lnTo>
                    <a:lnTo>
                      <a:pt x="258" y="884"/>
                    </a:lnTo>
                    <a:lnTo>
                      <a:pt x="260" y="880"/>
                    </a:lnTo>
                    <a:lnTo>
                      <a:pt x="265" y="876"/>
                    </a:lnTo>
                    <a:lnTo>
                      <a:pt x="267" y="871"/>
                    </a:lnTo>
                    <a:lnTo>
                      <a:pt x="269" y="867"/>
                    </a:lnTo>
                    <a:lnTo>
                      <a:pt x="274" y="860"/>
                    </a:lnTo>
                    <a:lnTo>
                      <a:pt x="278" y="854"/>
                    </a:lnTo>
                    <a:lnTo>
                      <a:pt x="280" y="849"/>
                    </a:lnTo>
                    <a:lnTo>
                      <a:pt x="285" y="845"/>
                    </a:lnTo>
                    <a:lnTo>
                      <a:pt x="287" y="840"/>
                    </a:lnTo>
                    <a:lnTo>
                      <a:pt x="292" y="834"/>
                    </a:lnTo>
                    <a:lnTo>
                      <a:pt x="301" y="820"/>
                    </a:lnTo>
                    <a:lnTo>
                      <a:pt x="306" y="814"/>
                    </a:lnTo>
                    <a:lnTo>
                      <a:pt x="310" y="807"/>
                    </a:lnTo>
                    <a:lnTo>
                      <a:pt x="312" y="801"/>
                    </a:lnTo>
                    <a:lnTo>
                      <a:pt x="315" y="796"/>
                    </a:lnTo>
                    <a:lnTo>
                      <a:pt x="317" y="792"/>
                    </a:lnTo>
                    <a:lnTo>
                      <a:pt x="317" y="788"/>
                    </a:lnTo>
                    <a:lnTo>
                      <a:pt x="317" y="785"/>
                    </a:lnTo>
                    <a:lnTo>
                      <a:pt x="317" y="781"/>
                    </a:lnTo>
                    <a:lnTo>
                      <a:pt x="315" y="774"/>
                    </a:lnTo>
                    <a:lnTo>
                      <a:pt x="315" y="770"/>
                    </a:lnTo>
                    <a:lnTo>
                      <a:pt x="315" y="765"/>
                    </a:lnTo>
                    <a:lnTo>
                      <a:pt x="317" y="759"/>
                    </a:lnTo>
                    <a:lnTo>
                      <a:pt x="317" y="752"/>
                    </a:lnTo>
                    <a:lnTo>
                      <a:pt x="319" y="737"/>
                    </a:lnTo>
                    <a:lnTo>
                      <a:pt x="321" y="719"/>
                    </a:lnTo>
                    <a:lnTo>
                      <a:pt x="323" y="713"/>
                    </a:lnTo>
                    <a:lnTo>
                      <a:pt x="326" y="706"/>
                    </a:lnTo>
                    <a:lnTo>
                      <a:pt x="326" y="701"/>
                    </a:lnTo>
                    <a:lnTo>
                      <a:pt x="328" y="697"/>
                    </a:lnTo>
                    <a:lnTo>
                      <a:pt x="328" y="691"/>
                    </a:lnTo>
                    <a:lnTo>
                      <a:pt x="330" y="689"/>
                    </a:lnTo>
                    <a:lnTo>
                      <a:pt x="330" y="686"/>
                    </a:lnTo>
                    <a:lnTo>
                      <a:pt x="332" y="682"/>
                    </a:lnTo>
                    <a:lnTo>
                      <a:pt x="335" y="677"/>
                    </a:lnTo>
                    <a:lnTo>
                      <a:pt x="337" y="673"/>
                    </a:lnTo>
                    <a:lnTo>
                      <a:pt x="339" y="671"/>
                    </a:lnTo>
                    <a:lnTo>
                      <a:pt x="344" y="662"/>
                    </a:lnTo>
                    <a:lnTo>
                      <a:pt x="351" y="655"/>
                    </a:lnTo>
                    <a:lnTo>
                      <a:pt x="356" y="647"/>
                    </a:lnTo>
                    <a:lnTo>
                      <a:pt x="362" y="637"/>
                    </a:lnTo>
                    <a:lnTo>
                      <a:pt x="369" y="631"/>
                    </a:lnTo>
                    <a:lnTo>
                      <a:pt x="371" y="627"/>
                    </a:lnTo>
                    <a:lnTo>
                      <a:pt x="373" y="622"/>
                    </a:lnTo>
                    <a:lnTo>
                      <a:pt x="375" y="620"/>
                    </a:lnTo>
                    <a:lnTo>
                      <a:pt x="375" y="618"/>
                    </a:lnTo>
                    <a:lnTo>
                      <a:pt x="378" y="615"/>
                    </a:lnTo>
                    <a:lnTo>
                      <a:pt x="378" y="613"/>
                    </a:lnTo>
                    <a:lnTo>
                      <a:pt x="378" y="609"/>
                    </a:lnTo>
                    <a:lnTo>
                      <a:pt x="378" y="607"/>
                    </a:lnTo>
                    <a:lnTo>
                      <a:pt x="378" y="605"/>
                    </a:lnTo>
                    <a:lnTo>
                      <a:pt x="375" y="602"/>
                    </a:lnTo>
                    <a:lnTo>
                      <a:pt x="375" y="600"/>
                    </a:lnTo>
                    <a:lnTo>
                      <a:pt x="375" y="598"/>
                    </a:lnTo>
                    <a:lnTo>
                      <a:pt x="378" y="593"/>
                    </a:lnTo>
                    <a:lnTo>
                      <a:pt x="380" y="591"/>
                    </a:lnTo>
                    <a:lnTo>
                      <a:pt x="387" y="583"/>
                    </a:lnTo>
                    <a:lnTo>
                      <a:pt x="392" y="576"/>
                    </a:lnTo>
                    <a:lnTo>
                      <a:pt x="394" y="571"/>
                    </a:lnTo>
                    <a:lnTo>
                      <a:pt x="396" y="567"/>
                    </a:lnTo>
                    <a:lnTo>
                      <a:pt x="398" y="565"/>
                    </a:lnTo>
                    <a:lnTo>
                      <a:pt x="398" y="560"/>
                    </a:lnTo>
                    <a:lnTo>
                      <a:pt x="396" y="554"/>
                    </a:lnTo>
                    <a:lnTo>
                      <a:pt x="396" y="549"/>
                    </a:lnTo>
                    <a:lnTo>
                      <a:pt x="396" y="547"/>
                    </a:lnTo>
                    <a:lnTo>
                      <a:pt x="396" y="543"/>
                    </a:lnTo>
                    <a:lnTo>
                      <a:pt x="396" y="538"/>
                    </a:lnTo>
                    <a:lnTo>
                      <a:pt x="398" y="531"/>
                    </a:lnTo>
                    <a:lnTo>
                      <a:pt x="403" y="527"/>
                    </a:lnTo>
                    <a:lnTo>
                      <a:pt x="407" y="521"/>
                    </a:lnTo>
                    <a:lnTo>
                      <a:pt x="412" y="514"/>
                    </a:lnTo>
                    <a:lnTo>
                      <a:pt x="421" y="501"/>
                    </a:lnTo>
                    <a:lnTo>
                      <a:pt x="423" y="494"/>
                    </a:lnTo>
                    <a:lnTo>
                      <a:pt x="428" y="487"/>
                    </a:lnTo>
                    <a:lnTo>
                      <a:pt x="432" y="477"/>
                    </a:lnTo>
                    <a:lnTo>
                      <a:pt x="434" y="463"/>
                    </a:lnTo>
                    <a:lnTo>
                      <a:pt x="437" y="439"/>
                    </a:lnTo>
                    <a:lnTo>
                      <a:pt x="437" y="432"/>
                    </a:lnTo>
                    <a:lnTo>
                      <a:pt x="439" y="426"/>
                    </a:lnTo>
                    <a:lnTo>
                      <a:pt x="437" y="413"/>
                    </a:lnTo>
                    <a:lnTo>
                      <a:pt x="437" y="399"/>
                    </a:lnTo>
                    <a:lnTo>
                      <a:pt x="437" y="393"/>
                    </a:lnTo>
                    <a:lnTo>
                      <a:pt x="437" y="388"/>
                    </a:lnTo>
                    <a:lnTo>
                      <a:pt x="437" y="386"/>
                    </a:lnTo>
                    <a:lnTo>
                      <a:pt x="439" y="384"/>
                    </a:lnTo>
                    <a:lnTo>
                      <a:pt x="439" y="382"/>
                    </a:lnTo>
                    <a:lnTo>
                      <a:pt x="439" y="380"/>
                    </a:lnTo>
                    <a:lnTo>
                      <a:pt x="439" y="378"/>
                    </a:lnTo>
                    <a:lnTo>
                      <a:pt x="439" y="375"/>
                    </a:lnTo>
                    <a:lnTo>
                      <a:pt x="439" y="373"/>
                    </a:lnTo>
                    <a:lnTo>
                      <a:pt x="437" y="368"/>
                    </a:lnTo>
                    <a:lnTo>
                      <a:pt x="437" y="366"/>
                    </a:lnTo>
                    <a:lnTo>
                      <a:pt x="434" y="362"/>
                    </a:lnTo>
                    <a:lnTo>
                      <a:pt x="434" y="355"/>
                    </a:lnTo>
                    <a:lnTo>
                      <a:pt x="432" y="351"/>
                    </a:lnTo>
                    <a:lnTo>
                      <a:pt x="428" y="340"/>
                    </a:lnTo>
                    <a:lnTo>
                      <a:pt x="423" y="326"/>
                    </a:lnTo>
                    <a:lnTo>
                      <a:pt x="414" y="300"/>
                    </a:lnTo>
                    <a:lnTo>
                      <a:pt x="410" y="289"/>
                    </a:lnTo>
                    <a:lnTo>
                      <a:pt x="407" y="284"/>
                    </a:lnTo>
                    <a:lnTo>
                      <a:pt x="407" y="280"/>
                    </a:lnTo>
                    <a:lnTo>
                      <a:pt x="403" y="272"/>
                    </a:lnTo>
                    <a:lnTo>
                      <a:pt x="401" y="265"/>
                    </a:lnTo>
                    <a:lnTo>
                      <a:pt x="398" y="258"/>
                    </a:lnTo>
                    <a:lnTo>
                      <a:pt x="396" y="252"/>
                    </a:lnTo>
                    <a:lnTo>
                      <a:pt x="392" y="240"/>
                    </a:lnTo>
                    <a:lnTo>
                      <a:pt x="387" y="230"/>
                    </a:lnTo>
                    <a:lnTo>
                      <a:pt x="380" y="216"/>
                    </a:lnTo>
                    <a:lnTo>
                      <a:pt x="375" y="203"/>
                    </a:lnTo>
                    <a:lnTo>
                      <a:pt x="373" y="196"/>
                    </a:lnTo>
                    <a:lnTo>
                      <a:pt x="371" y="190"/>
                    </a:lnTo>
                    <a:lnTo>
                      <a:pt x="369" y="185"/>
                    </a:lnTo>
                    <a:lnTo>
                      <a:pt x="367" y="181"/>
                    </a:lnTo>
                    <a:lnTo>
                      <a:pt x="364" y="176"/>
                    </a:lnTo>
                    <a:lnTo>
                      <a:pt x="362" y="174"/>
                    </a:lnTo>
                    <a:lnTo>
                      <a:pt x="360" y="174"/>
                    </a:lnTo>
                    <a:lnTo>
                      <a:pt x="358" y="172"/>
                    </a:lnTo>
                    <a:lnTo>
                      <a:pt x="356" y="170"/>
                    </a:lnTo>
                    <a:lnTo>
                      <a:pt x="353" y="168"/>
                    </a:lnTo>
                    <a:lnTo>
                      <a:pt x="351" y="163"/>
                    </a:lnTo>
                    <a:lnTo>
                      <a:pt x="346" y="159"/>
                    </a:lnTo>
                    <a:lnTo>
                      <a:pt x="342" y="154"/>
                    </a:lnTo>
                    <a:lnTo>
                      <a:pt x="335" y="144"/>
                    </a:lnTo>
                    <a:lnTo>
                      <a:pt x="326" y="130"/>
                    </a:lnTo>
                    <a:lnTo>
                      <a:pt x="321" y="124"/>
                    </a:lnTo>
                    <a:lnTo>
                      <a:pt x="317" y="117"/>
                    </a:lnTo>
                    <a:lnTo>
                      <a:pt x="308" y="102"/>
                    </a:lnTo>
                    <a:lnTo>
                      <a:pt x="296" y="86"/>
                    </a:lnTo>
                    <a:lnTo>
                      <a:pt x="292" y="77"/>
                    </a:lnTo>
                    <a:lnTo>
                      <a:pt x="285" y="71"/>
                    </a:lnTo>
                    <a:lnTo>
                      <a:pt x="276" y="64"/>
                    </a:lnTo>
                    <a:lnTo>
                      <a:pt x="269" y="57"/>
                    </a:lnTo>
                    <a:lnTo>
                      <a:pt x="260" y="51"/>
                    </a:lnTo>
                    <a:lnTo>
                      <a:pt x="249" y="45"/>
                    </a:lnTo>
                    <a:lnTo>
                      <a:pt x="240" y="38"/>
                    </a:lnTo>
                    <a:lnTo>
                      <a:pt x="231" y="31"/>
                    </a:lnTo>
                    <a:lnTo>
                      <a:pt x="222" y="27"/>
                    </a:lnTo>
                    <a:lnTo>
                      <a:pt x="213" y="22"/>
                    </a:lnTo>
                    <a:lnTo>
                      <a:pt x="206" y="18"/>
                    </a:lnTo>
                    <a:lnTo>
                      <a:pt x="199" y="13"/>
                    </a:lnTo>
                    <a:lnTo>
                      <a:pt x="195" y="11"/>
                    </a:lnTo>
                    <a:lnTo>
                      <a:pt x="188" y="9"/>
                    </a:lnTo>
                    <a:lnTo>
                      <a:pt x="183" y="7"/>
                    </a:lnTo>
                    <a:lnTo>
                      <a:pt x="176" y="5"/>
                    </a:lnTo>
                    <a:lnTo>
                      <a:pt x="170" y="3"/>
                    </a:lnTo>
                    <a:lnTo>
                      <a:pt x="163" y="3"/>
                    </a:lnTo>
                    <a:lnTo>
                      <a:pt x="154" y="0"/>
                    </a:lnTo>
                    <a:lnTo>
                      <a:pt x="142" y="0"/>
                    </a:lnTo>
                    <a:lnTo>
                      <a:pt x="131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99" y="0"/>
                    </a:lnTo>
                    <a:lnTo>
                      <a:pt x="88" y="0"/>
                    </a:lnTo>
                    <a:lnTo>
                      <a:pt x="81" y="3"/>
                    </a:lnTo>
                    <a:lnTo>
                      <a:pt x="75" y="3"/>
                    </a:lnTo>
                    <a:lnTo>
                      <a:pt x="68" y="5"/>
                    </a:lnTo>
                    <a:lnTo>
                      <a:pt x="61" y="7"/>
                    </a:lnTo>
                    <a:lnTo>
                      <a:pt x="57" y="11"/>
                    </a:lnTo>
                    <a:lnTo>
                      <a:pt x="40" y="22"/>
                    </a:lnTo>
                    <a:lnTo>
                      <a:pt x="36" y="25"/>
                    </a:lnTo>
                    <a:lnTo>
                      <a:pt x="32" y="25"/>
                    </a:lnTo>
                    <a:lnTo>
                      <a:pt x="23" y="27"/>
                    </a:lnTo>
                    <a:lnTo>
                      <a:pt x="18" y="29"/>
                    </a:lnTo>
                    <a:lnTo>
                      <a:pt x="16" y="31"/>
                    </a:lnTo>
                    <a:lnTo>
                      <a:pt x="11" y="35"/>
                    </a:lnTo>
                    <a:lnTo>
                      <a:pt x="11" y="38"/>
                    </a:lnTo>
                    <a:lnTo>
                      <a:pt x="9" y="42"/>
                    </a:lnTo>
                    <a:lnTo>
                      <a:pt x="7" y="49"/>
                    </a:lnTo>
                    <a:lnTo>
                      <a:pt x="4" y="57"/>
                    </a:lnTo>
                    <a:lnTo>
                      <a:pt x="2" y="66"/>
                    </a:lnTo>
                    <a:lnTo>
                      <a:pt x="2" y="77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0" y="115"/>
                    </a:lnTo>
                    <a:lnTo>
                      <a:pt x="0" y="130"/>
                    </a:lnTo>
                    <a:lnTo>
                      <a:pt x="0" y="904"/>
                    </a:lnTo>
                  </a:path>
                </a:pathLst>
              </a:custGeom>
              <a:noFill/>
              <a:ln w="19050" cap="flat" cmpd="sng" algn="ctr">
                <a:solidFill>
                  <a:srgbClr val="605D5C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E04DC7F7-3E23-194C-8ACD-3DD15B481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" y="586"/>
                <a:ext cx="441" cy="978"/>
              </a:xfrm>
              <a:custGeom>
                <a:avLst/>
                <a:gdLst>
                  <a:gd name="T0" fmla="*/ 435 w 441"/>
                  <a:gd name="T1" fmla="*/ 935 h 978"/>
                  <a:gd name="T2" fmla="*/ 415 w 441"/>
                  <a:gd name="T3" fmla="*/ 962 h 978"/>
                  <a:gd name="T4" fmla="*/ 399 w 441"/>
                  <a:gd name="T5" fmla="*/ 975 h 978"/>
                  <a:gd name="T6" fmla="*/ 387 w 441"/>
                  <a:gd name="T7" fmla="*/ 975 h 978"/>
                  <a:gd name="T8" fmla="*/ 365 w 441"/>
                  <a:gd name="T9" fmla="*/ 973 h 978"/>
                  <a:gd name="T10" fmla="*/ 324 w 441"/>
                  <a:gd name="T11" fmla="*/ 966 h 978"/>
                  <a:gd name="T12" fmla="*/ 302 w 441"/>
                  <a:gd name="T13" fmla="*/ 960 h 978"/>
                  <a:gd name="T14" fmla="*/ 261 w 441"/>
                  <a:gd name="T15" fmla="*/ 946 h 978"/>
                  <a:gd name="T16" fmla="*/ 247 w 441"/>
                  <a:gd name="T17" fmla="*/ 928 h 978"/>
                  <a:gd name="T18" fmla="*/ 233 w 441"/>
                  <a:gd name="T19" fmla="*/ 913 h 978"/>
                  <a:gd name="T20" fmla="*/ 209 w 441"/>
                  <a:gd name="T21" fmla="*/ 916 h 978"/>
                  <a:gd name="T22" fmla="*/ 193 w 441"/>
                  <a:gd name="T23" fmla="*/ 902 h 978"/>
                  <a:gd name="T24" fmla="*/ 175 w 441"/>
                  <a:gd name="T25" fmla="*/ 876 h 978"/>
                  <a:gd name="T26" fmla="*/ 161 w 441"/>
                  <a:gd name="T27" fmla="*/ 854 h 978"/>
                  <a:gd name="T28" fmla="*/ 147 w 441"/>
                  <a:gd name="T29" fmla="*/ 834 h 978"/>
                  <a:gd name="T30" fmla="*/ 127 w 441"/>
                  <a:gd name="T31" fmla="*/ 801 h 978"/>
                  <a:gd name="T32" fmla="*/ 122 w 441"/>
                  <a:gd name="T33" fmla="*/ 785 h 978"/>
                  <a:gd name="T34" fmla="*/ 125 w 441"/>
                  <a:gd name="T35" fmla="*/ 765 h 978"/>
                  <a:gd name="T36" fmla="*/ 116 w 441"/>
                  <a:gd name="T37" fmla="*/ 719 h 978"/>
                  <a:gd name="T38" fmla="*/ 111 w 441"/>
                  <a:gd name="T39" fmla="*/ 697 h 978"/>
                  <a:gd name="T40" fmla="*/ 107 w 441"/>
                  <a:gd name="T41" fmla="*/ 682 h 978"/>
                  <a:gd name="T42" fmla="*/ 95 w 441"/>
                  <a:gd name="T43" fmla="*/ 662 h 978"/>
                  <a:gd name="T44" fmla="*/ 70 w 441"/>
                  <a:gd name="T45" fmla="*/ 631 h 978"/>
                  <a:gd name="T46" fmla="*/ 64 w 441"/>
                  <a:gd name="T47" fmla="*/ 618 h 978"/>
                  <a:gd name="T48" fmla="*/ 62 w 441"/>
                  <a:gd name="T49" fmla="*/ 607 h 978"/>
                  <a:gd name="T50" fmla="*/ 64 w 441"/>
                  <a:gd name="T51" fmla="*/ 598 h 978"/>
                  <a:gd name="T52" fmla="*/ 45 w 441"/>
                  <a:gd name="T53" fmla="*/ 576 h 978"/>
                  <a:gd name="T54" fmla="*/ 41 w 441"/>
                  <a:gd name="T55" fmla="*/ 560 h 978"/>
                  <a:gd name="T56" fmla="*/ 43 w 441"/>
                  <a:gd name="T57" fmla="*/ 543 h 978"/>
                  <a:gd name="T58" fmla="*/ 32 w 441"/>
                  <a:gd name="T59" fmla="*/ 521 h 978"/>
                  <a:gd name="T60" fmla="*/ 12 w 441"/>
                  <a:gd name="T61" fmla="*/ 487 h 978"/>
                  <a:gd name="T62" fmla="*/ 0 w 441"/>
                  <a:gd name="T63" fmla="*/ 432 h 978"/>
                  <a:gd name="T64" fmla="*/ 3 w 441"/>
                  <a:gd name="T65" fmla="*/ 393 h 978"/>
                  <a:gd name="T66" fmla="*/ 0 w 441"/>
                  <a:gd name="T67" fmla="*/ 382 h 978"/>
                  <a:gd name="T68" fmla="*/ 0 w 441"/>
                  <a:gd name="T69" fmla="*/ 373 h 978"/>
                  <a:gd name="T70" fmla="*/ 5 w 441"/>
                  <a:gd name="T71" fmla="*/ 355 h 978"/>
                  <a:gd name="T72" fmla="*/ 25 w 441"/>
                  <a:gd name="T73" fmla="*/ 300 h 978"/>
                  <a:gd name="T74" fmla="*/ 34 w 441"/>
                  <a:gd name="T75" fmla="*/ 272 h 978"/>
                  <a:gd name="T76" fmla="*/ 48 w 441"/>
                  <a:gd name="T77" fmla="*/ 240 h 978"/>
                  <a:gd name="T78" fmla="*/ 66 w 441"/>
                  <a:gd name="T79" fmla="*/ 196 h 978"/>
                  <a:gd name="T80" fmla="*/ 75 w 441"/>
                  <a:gd name="T81" fmla="*/ 176 h 978"/>
                  <a:gd name="T82" fmla="*/ 84 w 441"/>
                  <a:gd name="T83" fmla="*/ 170 h 978"/>
                  <a:gd name="T84" fmla="*/ 98 w 441"/>
                  <a:gd name="T85" fmla="*/ 154 h 978"/>
                  <a:gd name="T86" fmla="*/ 122 w 441"/>
                  <a:gd name="T87" fmla="*/ 117 h 978"/>
                  <a:gd name="T88" fmla="*/ 154 w 441"/>
                  <a:gd name="T89" fmla="*/ 71 h 978"/>
                  <a:gd name="T90" fmla="*/ 190 w 441"/>
                  <a:gd name="T91" fmla="*/ 45 h 978"/>
                  <a:gd name="T92" fmla="*/ 227 w 441"/>
                  <a:gd name="T93" fmla="*/ 22 h 978"/>
                  <a:gd name="T94" fmla="*/ 252 w 441"/>
                  <a:gd name="T95" fmla="*/ 9 h 978"/>
                  <a:gd name="T96" fmla="*/ 277 w 441"/>
                  <a:gd name="T97" fmla="*/ 3 h 978"/>
                  <a:gd name="T98" fmla="*/ 318 w 441"/>
                  <a:gd name="T99" fmla="*/ 0 h 978"/>
                  <a:gd name="T100" fmla="*/ 358 w 441"/>
                  <a:gd name="T101" fmla="*/ 3 h 978"/>
                  <a:gd name="T102" fmla="*/ 383 w 441"/>
                  <a:gd name="T103" fmla="*/ 11 h 978"/>
                  <a:gd name="T104" fmla="*/ 417 w 441"/>
                  <a:gd name="T105" fmla="*/ 27 h 978"/>
                  <a:gd name="T106" fmla="*/ 428 w 441"/>
                  <a:gd name="T107" fmla="*/ 38 h 978"/>
                  <a:gd name="T108" fmla="*/ 435 w 441"/>
                  <a:gd name="T109" fmla="*/ 66 h 978"/>
                  <a:gd name="T110" fmla="*/ 440 w 441"/>
                  <a:gd name="T111" fmla="*/ 115 h 9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1"/>
                  <a:gd name="T169" fmla="*/ 0 h 978"/>
                  <a:gd name="T170" fmla="*/ 441 w 441"/>
                  <a:gd name="T171" fmla="*/ 978 h 9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1" h="978">
                    <a:moveTo>
                      <a:pt x="440" y="904"/>
                    </a:moveTo>
                    <a:lnTo>
                      <a:pt x="440" y="916"/>
                    </a:lnTo>
                    <a:lnTo>
                      <a:pt x="437" y="926"/>
                    </a:lnTo>
                    <a:lnTo>
                      <a:pt x="435" y="935"/>
                    </a:lnTo>
                    <a:lnTo>
                      <a:pt x="431" y="944"/>
                    </a:lnTo>
                    <a:lnTo>
                      <a:pt x="426" y="948"/>
                    </a:lnTo>
                    <a:lnTo>
                      <a:pt x="424" y="953"/>
                    </a:lnTo>
                    <a:lnTo>
                      <a:pt x="415" y="962"/>
                    </a:lnTo>
                    <a:lnTo>
                      <a:pt x="410" y="966"/>
                    </a:lnTo>
                    <a:lnTo>
                      <a:pt x="406" y="968"/>
                    </a:lnTo>
                    <a:lnTo>
                      <a:pt x="404" y="973"/>
                    </a:lnTo>
                    <a:lnTo>
                      <a:pt x="399" y="975"/>
                    </a:lnTo>
                    <a:lnTo>
                      <a:pt x="397" y="975"/>
                    </a:lnTo>
                    <a:lnTo>
                      <a:pt x="394" y="977"/>
                    </a:lnTo>
                    <a:lnTo>
                      <a:pt x="390" y="977"/>
                    </a:lnTo>
                    <a:lnTo>
                      <a:pt x="387" y="975"/>
                    </a:lnTo>
                    <a:lnTo>
                      <a:pt x="383" y="975"/>
                    </a:lnTo>
                    <a:lnTo>
                      <a:pt x="378" y="975"/>
                    </a:lnTo>
                    <a:lnTo>
                      <a:pt x="374" y="973"/>
                    </a:lnTo>
                    <a:lnTo>
                      <a:pt x="365" y="973"/>
                    </a:lnTo>
                    <a:lnTo>
                      <a:pt x="358" y="970"/>
                    </a:lnTo>
                    <a:lnTo>
                      <a:pt x="349" y="970"/>
                    </a:lnTo>
                    <a:lnTo>
                      <a:pt x="331" y="966"/>
                    </a:lnTo>
                    <a:lnTo>
                      <a:pt x="324" y="966"/>
                    </a:lnTo>
                    <a:lnTo>
                      <a:pt x="318" y="964"/>
                    </a:lnTo>
                    <a:lnTo>
                      <a:pt x="313" y="964"/>
                    </a:lnTo>
                    <a:lnTo>
                      <a:pt x="309" y="962"/>
                    </a:lnTo>
                    <a:lnTo>
                      <a:pt x="302" y="960"/>
                    </a:lnTo>
                    <a:lnTo>
                      <a:pt x="288" y="955"/>
                    </a:lnTo>
                    <a:lnTo>
                      <a:pt x="272" y="951"/>
                    </a:lnTo>
                    <a:lnTo>
                      <a:pt x="263" y="948"/>
                    </a:lnTo>
                    <a:lnTo>
                      <a:pt x="261" y="946"/>
                    </a:lnTo>
                    <a:lnTo>
                      <a:pt x="256" y="944"/>
                    </a:lnTo>
                    <a:lnTo>
                      <a:pt x="254" y="942"/>
                    </a:lnTo>
                    <a:lnTo>
                      <a:pt x="252" y="938"/>
                    </a:lnTo>
                    <a:lnTo>
                      <a:pt x="247" y="928"/>
                    </a:lnTo>
                    <a:lnTo>
                      <a:pt x="242" y="920"/>
                    </a:lnTo>
                    <a:lnTo>
                      <a:pt x="238" y="918"/>
                    </a:lnTo>
                    <a:lnTo>
                      <a:pt x="236" y="916"/>
                    </a:lnTo>
                    <a:lnTo>
                      <a:pt x="233" y="913"/>
                    </a:lnTo>
                    <a:lnTo>
                      <a:pt x="229" y="913"/>
                    </a:lnTo>
                    <a:lnTo>
                      <a:pt x="222" y="916"/>
                    </a:lnTo>
                    <a:lnTo>
                      <a:pt x="213" y="918"/>
                    </a:lnTo>
                    <a:lnTo>
                      <a:pt x="209" y="916"/>
                    </a:lnTo>
                    <a:lnTo>
                      <a:pt x="207" y="916"/>
                    </a:lnTo>
                    <a:lnTo>
                      <a:pt x="202" y="911"/>
                    </a:lnTo>
                    <a:lnTo>
                      <a:pt x="197" y="906"/>
                    </a:lnTo>
                    <a:lnTo>
                      <a:pt x="193" y="902"/>
                    </a:lnTo>
                    <a:lnTo>
                      <a:pt x="190" y="898"/>
                    </a:lnTo>
                    <a:lnTo>
                      <a:pt x="181" y="884"/>
                    </a:lnTo>
                    <a:lnTo>
                      <a:pt x="179" y="880"/>
                    </a:lnTo>
                    <a:lnTo>
                      <a:pt x="175" y="876"/>
                    </a:lnTo>
                    <a:lnTo>
                      <a:pt x="172" y="871"/>
                    </a:lnTo>
                    <a:lnTo>
                      <a:pt x="170" y="867"/>
                    </a:lnTo>
                    <a:lnTo>
                      <a:pt x="166" y="860"/>
                    </a:lnTo>
                    <a:lnTo>
                      <a:pt x="161" y="854"/>
                    </a:lnTo>
                    <a:lnTo>
                      <a:pt x="157" y="849"/>
                    </a:lnTo>
                    <a:lnTo>
                      <a:pt x="154" y="845"/>
                    </a:lnTo>
                    <a:lnTo>
                      <a:pt x="152" y="840"/>
                    </a:lnTo>
                    <a:lnTo>
                      <a:pt x="147" y="834"/>
                    </a:lnTo>
                    <a:lnTo>
                      <a:pt x="138" y="820"/>
                    </a:lnTo>
                    <a:lnTo>
                      <a:pt x="134" y="814"/>
                    </a:lnTo>
                    <a:lnTo>
                      <a:pt x="129" y="807"/>
                    </a:lnTo>
                    <a:lnTo>
                      <a:pt x="127" y="801"/>
                    </a:lnTo>
                    <a:lnTo>
                      <a:pt x="125" y="796"/>
                    </a:lnTo>
                    <a:lnTo>
                      <a:pt x="122" y="792"/>
                    </a:lnTo>
                    <a:lnTo>
                      <a:pt x="122" y="788"/>
                    </a:lnTo>
                    <a:lnTo>
                      <a:pt x="122" y="785"/>
                    </a:lnTo>
                    <a:lnTo>
                      <a:pt x="122" y="781"/>
                    </a:lnTo>
                    <a:lnTo>
                      <a:pt x="125" y="774"/>
                    </a:lnTo>
                    <a:lnTo>
                      <a:pt x="125" y="770"/>
                    </a:lnTo>
                    <a:lnTo>
                      <a:pt x="125" y="765"/>
                    </a:lnTo>
                    <a:lnTo>
                      <a:pt x="122" y="759"/>
                    </a:lnTo>
                    <a:lnTo>
                      <a:pt x="122" y="752"/>
                    </a:lnTo>
                    <a:lnTo>
                      <a:pt x="120" y="737"/>
                    </a:lnTo>
                    <a:lnTo>
                      <a:pt x="116" y="719"/>
                    </a:lnTo>
                    <a:lnTo>
                      <a:pt x="116" y="713"/>
                    </a:lnTo>
                    <a:lnTo>
                      <a:pt x="114" y="706"/>
                    </a:lnTo>
                    <a:lnTo>
                      <a:pt x="114" y="701"/>
                    </a:lnTo>
                    <a:lnTo>
                      <a:pt x="111" y="697"/>
                    </a:lnTo>
                    <a:lnTo>
                      <a:pt x="111" y="691"/>
                    </a:lnTo>
                    <a:lnTo>
                      <a:pt x="109" y="689"/>
                    </a:lnTo>
                    <a:lnTo>
                      <a:pt x="109" y="686"/>
                    </a:lnTo>
                    <a:lnTo>
                      <a:pt x="107" y="682"/>
                    </a:lnTo>
                    <a:lnTo>
                      <a:pt x="105" y="677"/>
                    </a:lnTo>
                    <a:lnTo>
                      <a:pt x="102" y="673"/>
                    </a:lnTo>
                    <a:lnTo>
                      <a:pt x="100" y="671"/>
                    </a:lnTo>
                    <a:lnTo>
                      <a:pt x="95" y="662"/>
                    </a:lnTo>
                    <a:lnTo>
                      <a:pt x="88" y="655"/>
                    </a:lnTo>
                    <a:lnTo>
                      <a:pt x="81" y="647"/>
                    </a:lnTo>
                    <a:lnTo>
                      <a:pt x="77" y="637"/>
                    </a:lnTo>
                    <a:lnTo>
                      <a:pt x="70" y="631"/>
                    </a:lnTo>
                    <a:lnTo>
                      <a:pt x="68" y="627"/>
                    </a:lnTo>
                    <a:lnTo>
                      <a:pt x="66" y="622"/>
                    </a:lnTo>
                    <a:lnTo>
                      <a:pt x="64" y="620"/>
                    </a:lnTo>
                    <a:lnTo>
                      <a:pt x="64" y="618"/>
                    </a:lnTo>
                    <a:lnTo>
                      <a:pt x="62" y="615"/>
                    </a:lnTo>
                    <a:lnTo>
                      <a:pt x="62" y="613"/>
                    </a:lnTo>
                    <a:lnTo>
                      <a:pt x="62" y="609"/>
                    </a:lnTo>
                    <a:lnTo>
                      <a:pt x="62" y="607"/>
                    </a:lnTo>
                    <a:lnTo>
                      <a:pt x="62" y="605"/>
                    </a:lnTo>
                    <a:lnTo>
                      <a:pt x="64" y="602"/>
                    </a:lnTo>
                    <a:lnTo>
                      <a:pt x="64" y="600"/>
                    </a:lnTo>
                    <a:lnTo>
                      <a:pt x="64" y="598"/>
                    </a:lnTo>
                    <a:lnTo>
                      <a:pt x="62" y="593"/>
                    </a:lnTo>
                    <a:lnTo>
                      <a:pt x="59" y="591"/>
                    </a:lnTo>
                    <a:lnTo>
                      <a:pt x="52" y="583"/>
                    </a:lnTo>
                    <a:lnTo>
                      <a:pt x="45" y="576"/>
                    </a:lnTo>
                    <a:lnTo>
                      <a:pt x="43" y="571"/>
                    </a:lnTo>
                    <a:lnTo>
                      <a:pt x="43" y="567"/>
                    </a:lnTo>
                    <a:lnTo>
                      <a:pt x="41" y="565"/>
                    </a:lnTo>
                    <a:lnTo>
                      <a:pt x="41" y="560"/>
                    </a:lnTo>
                    <a:lnTo>
                      <a:pt x="43" y="554"/>
                    </a:lnTo>
                    <a:lnTo>
                      <a:pt x="43" y="549"/>
                    </a:lnTo>
                    <a:lnTo>
                      <a:pt x="43" y="547"/>
                    </a:lnTo>
                    <a:lnTo>
                      <a:pt x="43" y="543"/>
                    </a:lnTo>
                    <a:lnTo>
                      <a:pt x="43" y="538"/>
                    </a:lnTo>
                    <a:lnTo>
                      <a:pt x="41" y="531"/>
                    </a:lnTo>
                    <a:lnTo>
                      <a:pt x="36" y="527"/>
                    </a:lnTo>
                    <a:lnTo>
                      <a:pt x="32" y="521"/>
                    </a:lnTo>
                    <a:lnTo>
                      <a:pt x="27" y="514"/>
                    </a:lnTo>
                    <a:lnTo>
                      <a:pt x="18" y="501"/>
                    </a:lnTo>
                    <a:lnTo>
                      <a:pt x="16" y="494"/>
                    </a:lnTo>
                    <a:lnTo>
                      <a:pt x="12" y="487"/>
                    </a:lnTo>
                    <a:lnTo>
                      <a:pt x="7" y="477"/>
                    </a:lnTo>
                    <a:lnTo>
                      <a:pt x="5" y="463"/>
                    </a:lnTo>
                    <a:lnTo>
                      <a:pt x="3" y="439"/>
                    </a:lnTo>
                    <a:lnTo>
                      <a:pt x="0" y="432"/>
                    </a:lnTo>
                    <a:lnTo>
                      <a:pt x="0" y="426"/>
                    </a:lnTo>
                    <a:lnTo>
                      <a:pt x="0" y="413"/>
                    </a:lnTo>
                    <a:lnTo>
                      <a:pt x="3" y="399"/>
                    </a:lnTo>
                    <a:lnTo>
                      <a:pt x="3" y="393"/>
                    </a:lnTo>
                    <a:lnTo>
                      <a:pt x="3" y="388"/>
                    </a:lnTo>
                    <a:lnTo>
                      <a:pt x="3" y="386"/>
                    </a:lnTo>
                    <a:lnTo>
                      <a:pt x="0" y="384"/>
                    </a:lnTo>
                    <a:lnTo>
                      <a:pt x="0" y="382"/>
                    </a:lnTo>
                    <a:lnTo>
                      <a:pt x="0" y="380"/>
                    </a:lnTo>
                    <a:lnTo>
                      <a:pt x="0" y="378"/>
                    </a:lnTo>
                    <a:lnTo>
                      <a:pt x="0" y="375"/>
                    </a:lnTo>
                    <a:lnTo>
                      <a:pt x="0" y="373"/>
                    </a:lnTo>
                    <a:lnTo>
                      <a:pt x="3" y="368"/>
                    </a:lnTo>
                    <a:lnTo>
                      <a:pt x="3" y="366"/>
                    </a:lnTo>
                    <a:lnTo>
                      <a:pt x="5" y="362"/>
                    </a:lnTo>
                    <a:lnTo>
                      <a:pt x="5" y="355"/>
                    </a:lnTo>
                    <a:lnTo>
                      <a:pt x="7" y="351"/>
                    </a:lnTo>
                    <a:lnTo>
                      <a:pt x="12" y="340"/>
                    </a:lnTo>
                    <a:lnTo>
                      <a:pt x="16" y="326"/>
                    </a:lnTo>
                    <a:lnTo>
                      <a:pt x="25" y="300"/>
                    </a:lnTo>
                    <a:lnTo>
                      <a:pt x="29" y="289"/>
                    </a:lnTo>
                    <a:lnTo>
                      <a:pt x="29" y="284"/>
                    </a:lnTo>
                    <a:lnTo>
                      <a:pt x="32" y="280"/>
                    </a:lnTo>
                    <a:lnTo>
                      <a:pt x="34" y="272"/>
                    </a:lnTo>
                    <a:lnTo>
                      <a:pt x="39" y="265"/>
                    </a:lnTo>
                    <a:lnTo>
                      <a:pt x="41" y="258"/>
                    </a:lnTo>
                    <a:lnTo>
                      <a:pt x="43" y="252"/>
                    </a:lnTo>
                    <a:lnTo>
                      <a:pt x="48" y="240"/>
                    </a:lnTo>
                    <a:lnTo>
                      <a:pt x="52" y="230"/>
                    </a:lnTo>
                    <a:lnTo>
                      <a:pt x="57" y="216"/>
                    </a:lnTo>
                    <a:lnTo>
                      <a:pt x="64" y="203"/>
                    </a:lnTo>
                    <a:lnTo>
                      <a:pt x="66" y="196"/>
                    </a:lnTo>
                    <a:lnTo>
                      <a:pt x="68" y="190"/>
                    </a:lnTo>
                    <a:lnTo>
                      <a:pt x="70" y="185"/>
                    </a:lnTo>
                    <a:lnTo>
                      <a:pt x="73" y="181"/>
                    </a:lnTo>
                    <a:lnTo>
                      <a:pt x="75" y="176"/>
                    </a:lnTo>
                    <a:lnTo>
                      <a:pt x="77" y="174"/>
                    </a:lnTo>
                    <a:lnTo>
                      <a:pt x="79" y="174"/>
                    </a:lnTo>
                    <a:lnTo>
                      <a:pt x="81" y="172"/>
                    </a:lnTo>
                    <a:lnTo>
                      <a:pt x="84" y="170"/>
                    </a:lnTo>
                    <a:lnTo>
                      <a:pt x="86" y="168"/>
                    </a:lnTo>
                    <a:lnTo>
                      <a:pt x="88" y="163"/>
                    </a:lnTo>
                    <a:lnTo>
                      <a:pt x="93" y="159"/>
                    </a:lnTo>
                    <a:lnTo>
                      <a:pt x="98" y="154"/>
                    </a:lnTo>
                    <a:lnTo>
                      <a:pt x="105" y="144"/>
                    </a:lnTo>
                    <a:lnTo>
                      <a:pt x="114" y="130"/>
                    </a:lnTo>
                    <a:lnTo>
                      <a:pt x="118" y="124"/>
                    </a:lnTo>
                    <a:lnTo>
                      <a:pt x="122" y="117"/>
                    </a:lnTo>
                    <a:lnTo>
                      <a:pt x="131" y="102"/>
                    </a:lnTo>
                    <a:lnTo>
                      <a:pt x="143" y="86"/>
                    </a:lnTo>
                    <a:lnTo>
                      <a:pt x="147" y="77"/>
                    </a:lnTo>
                    <a:lnTo>
                      <a:pt x="154" y="71"/>
                    </a:lnTo>
                    <a:lnTo>
                      <a:pt x="163" y="64"/>
                    </a:lnTo>
                    <a:lnTo>
                      <a:pt x="170" y="57"/>
                    </a:lnTo>
                    <a:lnTo>
                      <a:pt x="179" y="51"/>
                    </a:lnTo>
                    <a:lnTo>
                      <a:pt x="190" y="45"/>
                    </a:lnTo>
                    <a:lnTo>
                      <a:pt x="200" y="38"/>
                    </a:lnTo>
                    <a:lnTo>
                      <a:pt x="209" y="31"/>
                    </a:lnTo>
                    <a:lnTo>
                      <a:pt x="218" y="27"/>
                    </a:lnTo>
                    <a:lnTo>
                      <a:pt x="227" y="22"/>
                    </a:lnTo>
                    <a:lnTo>
                      <a:pt x="233" y="18"/>
                    </a:lnTo>
                    <a:lnTo>
                      <a:pt x="240" y="13"/>
                    </a:lnTo>
                    <a:lnTo>
                      <a:pt x="245" y="11"/>
                    </a:lnTo>
                    <a:lnTo>
                      <a:pt x="252" y="9"/>
                    </a:lnTo>
                    <a:lnTo>
                      <a:pt x="256" y="7"/>
                    </a:lnTo>
                    <a:lnTo>
                      <a:pt x="263" y="5"/>
                    </a:lnTo>
                    <a:lnTo>
                      <a:pt x="270" y="3"/>
                    </a:lnTo>
                    <a:lnTo>
                      <a:pt x="277" y="3"/>
                    </a:lnTo>
                    <a:lnTo>
                      <a:pt x="285" y="0"/>
                    </a:lnTo>
                    <a:lnTo>
                      <a:pt x="297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29" y="0"/>
                    </a:lnTo>
                    <a:lnTo>
                      <a:pt x="340" y="0"/>
                    </a:lnTo>
                    <a:lnTo>
                      <a:pt x="349" y="0"/>
                    </a:lnTo>
                    <a:lnTo>
                      <a:pt x="358" y="3"/>
                    </a:lnTo>
                    <a:lnTo>
                      <a:pt x="365" y="3"/>
                    </a:lnTo>
                    <a:lnTo>
                      <a:pt x="372" y="5"/>
                    </a:lnTo>
                    <a:lnTo>
                      <a:pt x="376" y="7"/>
                    </a:lnTo>
                    <a:lnTo>
                      <a:pt x="383" y="11"/>
                    </a:lnTo>
                    <a:lnTo>
                      <a:pt x="399" y="22"/>
                    </a:lnTo>
                    <a:lnTo>
                      <a:pt x="404" y="25"/>
                    </a:lnTo>
                    <a:lnTo>
                      <a:pt x="408" y="25"/>
                    </a:lnTo>
                    <a:lnTo>
                      <a:pt x="417" y="27"/>
                    </a:lnTo>
                    <a:lnTo>
                      <a:pt x="419" y="29"/>
                    </a:lnTo>
                    <a:lnTo>
                      <a:pt x="424" y="31"/>
                    </a:lnTo>
                    <a:lnTo>
                      <a:pt x="426" y="35"/>
                    </a:lnTo>
                    <a:lnTo>
                      <a:pt x="428" y="38"/>
                    </a:lnTo>
                    <a:lnTo>
                      <a:pt x="431" y="42"/>
                    </a:lnTo>
                    <a:lnTo>
                      <a:pt x="433" y="49"/>
                    </a:lnTo>
                    <a:lnTo>
                      <a:pt x="435" y="57"/>
                    </a:lnTo>
                    <a:lnTo>
                      <a:pt x="435" y="66"/>
                    </a:lnTo>
                    <a:lnTo>
                      <a:pt x="437" y="77"/>
                    </a:lnTo>
                    <a:lnTo>
                      <a:pt x="437" y="88"/>
                    </a:lnTo>
                    <a:lnTo>
                      <a:pt x="440" y="102"/>
                    </a:lnTo>
                    <a:lnTo>
                      <a:pt x="440" y="115"/>
                    </a:lnTo>
                    <a:lnTo>
                      <a:pt x="440" y="130"/>
                    </a:lnTo>
                    <a:lnTo>
                      <a:pt x="440" y="904"/>
                    </a:lnTo>
                  </a:path>
                </a:pathLst>
              </a:custGeom>
              <a:noFill/>
              <a:ln w="19050" cap="flat" cmpd="sng" algn="ctr">
                <a:solidFill>
                  <a:srgbClr val="605D5C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0A0556F1-464B-F441-A5A2-A52B6B005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1350"/>
              <a:ext cx="47" cy="74"/>
            </a:xfrm>
            <a:custGeom>
              <a:avLst/>
              <a:gdLst>
                <a:gd name="T0" fmla="*/ 46 w 47"/>
                <a:gd name="T1" fmla="*/ 73 h 74"/>
                <a:gd name="T2" fmla="*/ 41 w 47"/>
                <a:gd name="T3" fmla="*/ 67 h 74"/>
                <a:gd name="T4" fmla="*/ 38 w 47"/>
                <a:gd name="T5" fmla="*/ 62 h 74"/>
                <a:gd name="T6" fmla="*/ 35 w 47"/>
                <a:gd name="T7" fmla="*/ 56 h 74"/>
                <a:gd name="T8" fmla="*/ 33 w 47"/>
                <a:gd name="T9" fmla="*/ 51 h 74"/>
                <a:gd name="T10" fmla="*/ 27 w 47"/>
                <a:gd name="T11" fmla="*/ 45 h 74"/>
                <a:gd name="T12" fmla="*/ 22 w 47"/>
                <a:gd name="T13" fmla="*/ 43 h 74"/>
                <a:gd name="T14" fmla="*/ 17 w 47"/>
                <a:gd name="T15" fmla="*/ 40 h 74"/>
                <a:gd name="T16" fmla="*/ 14 w 47"/>
                <a:gd name="T17" fmla="*/ 36 h 74"/>
                <a:gd name="T18" fmla="*/ 14 w 47"/>
                <a:gd name="T19" fmla="*/ 31 h 74"/>
                <a:gd name="T20" fmla="*/ 14 w 47"/>
                <a:gd name="T21" fmla="*/ 26 h 74"/>
                <a:gd name="T22" fmla="*/ 14 w 47"/>
                <a:gd name="T23" fmla="*/ 22 h 74"/>
                <a:gd name="T24" fmla="*/ 14 w 47"/>
                <a:gd name="T25" fmla="*/ 17 h 74"/>
                <a:gd name="T26" fmla="*/ 13 w 47"/>
                <a:gd name="T27" fmla="*/ 12 h 74"/>
                <a:gd name="T28" fmla="*/ 10 w 47"/>
                <a:gd name="T29" fmla="*/ 8 h 74"/>
                <a:gd name="T30" fmla="*/ 3 w 47"/>
                <a:gd name="T31" fmla="*/ 5 h 74"/>
                <a:gd name="T32" fmla="*/ 0 w 47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74"/>
                <a:gd name="T53" fmla="*/ 47 w 47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74">
                  <a:moveTo>
                    <a:pt x="46" y="73"/>
                  </a:moveTo>
                  <a:lnTo>
                    <a:pt x="41" y="67"/>
                  </a:lnTo>
                  <a:lnTo>
                    <a:pt x="38" y="62"/>
                  </a:lnTo>
                  <a:lnTo>
                    <a:pt x="35" y="56"/>
                  </a:lnTo>
                  <a:lnTo>
                    <a:pt x="33" y="51"/>
                  </a:lnTo>
                  <a:lnTo>
                    <a:pt x="27" y="45"/>
                  </a:lnTo>
                  <a:lnTo>
                    <a:pt x="22" y="43"/>
                  </a:lnTo>
                  <a:lnTo>
                    <a:pt x="17" y="40"/>
                  </a:lnTo>
                  <a:lnTo>
                    <a:pt x="14" y="36"/>
                  </a:lnTo>
                  <a:lnTo>
                    <a:pt x="14" y="31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3" y="12"/>
                  </a:lnTo>
                  <a:lnTo>
                    <a:pt x="10" y="8"/>
                  </a:ln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2BA3ACEC-FEAC-FD44-B205-F9C5CD0A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324"/>
              <a:ext cx="75" cy="26"/>
            </a:xfrm>
            <a:custGeom>
              <a:avLst/>
              <a:gdLst>
                <a:gd name="T0" fmla="*/ 0 w 75"/>
                <a:gd name="T1" fmla="*/ 0 h 26"/>
                <a:gd name="T2" fmla="*/ 8 w 75"/>
                <a:gd name="T3" fmla="*/ 11 h 26"/>
                <a:gd name="T4" fmla="*/ 13 w 75"/>
                <a:gd name="T5" fmla="*/ 11 h 26"/>
                <a:gd name="T6" fmla="*/ 20 w 75"/>
                <a:gd name="T7" fmla="*/ 13 h 26"/>
                <a:gd name="T8" fmla="*/ 25 w 75"/>
                <a:gd name="T9" fmla="*/ 14 h 26"/>
                <a:gd name="T10" fmla="*/ 30 w 75"/>
                <a:gd name="T11" fmla="*/ 17 h 26"/>
                <a:gd name="T12" fmla="*/ 35 w 75"/>
                <a:gd name="T13" fmla="*/ 19 h 26"/>
                <a:gd name="T14" fmla="*/ 39 w 75"/>
                <a:gd name="T15" fmla="*/ 23 h 26"/>
                <a:gd name="T16" fmla="*/ 46 w 75"/>
                <a:gd name="T17" fmla="*/ 25 h 26"/>
                <a:gd name="T18" fmla="*/ 52 w 75"/>
                <a:gd name="T19" fmla="*/ 25 h 26"/>
                <a:gd name="T20" fmla="*/ 58 w 75"/>
                <a:gd name="T21" fmla="*/ 22 h 26"/>
                <a:gd name="T22" fmla="*/ 60 w 75"/>
                <a:gd name="T23" fmla="*/ 17 h 26"/>
                <a:gd name="T24" fmla="*/ 65 w 75"/>
                <a:gd name="T25" fmla="*/ 13 h 26"/>
                <a:gd name="T26" fmla="*/ 69 w 75"/>
                <a:gd name="T27" fmla="*/ 9 h 26"/>
                <a:gd name="T28" fmla="*/ 74 w 75"/>
                <a:gd name="T29" fmla="*/ 8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26"/>
                <a:gd name="T47" fmla="*/ 75 w 7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26">
                  <a:moveTo>
                    <a:pt x="0" y="0"/>
                  </a:moveTo>
                  <a:lnTo>
                    <a:pt x="8" y="11"/>
                  </a:lnTo>
                  <a:lnTo>
                    <a:pt x="13" y="11"/>
                  </a:lnTo>
                  <a:lnTo>
                    <a:pt x="20" y="13"/>
                  </a:lnTo>
                  <a:lnTo>
                    <a:pt x="25" y="14"/>
                  </a:lnTo>
                  <a:lnTo>
                    <a:pt x="30" y="17"/>
                  </a:lnTo>
                  <a:lnTo>
                    <a:pt x="35" y="19"/>
                  </a:lnTo>
                  <a:lnTo>
                    <a:pt x="39" y="23"/>
                  </a:lnTo>
                  <a:lnTo>
                    <a:pt x="46" y="25"/>
                  </a:lnTo>
                  <a:lnTo>
                    <a:pt x="52" y="25"/>
                  </a:lnTo>
                  <a:lnTo>
                    <a:pt x="58" y="22"/>
                  </a:lnTo>
                  <a:lnTo>
                    <a:pt x="60" y="17"/>
                  </a:lnTo>
                  <a:lnTo>
                    <a:pt x="65" y="13"/>
                  </a:lnTo>
                  <a:lnTo>
                    <a:pt x="69" y="9"/>
                  </a:lnTo>
                  <a:lnTo>
                    <a:pt x="74" y="8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893B584E-7A4B-CE4C-9315-D4C93826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3"/>
              <a:ext cx="36" cy="84"/>
            </a:xfrm>
            <a:custGeom>
              <a:avLst/>
              <a:gdLst>
                <a:gd name="T0" fmla="*/ 8 w 36"/>
                <a:gd name="T1" fmla="*/ 72 h 84"/>
                <a:gd name="T2" fmla="*/ 0 w 36"/>
                <a:gd name="T3" fmla="*/ 83 h 84"/>
                <a:gd name="T4" fmla="*/ 10 w 36"/>
                <a:gd name="T5" fmla="*/ 75 h 84"/>
                <a:gd name="T6" fmla="*/ 14 w 36"/>
                <a:gd name="T7" fmla="*/ 69 h 84"/>
                <a:gd name="T8" fmla="*/ 18 w 36"/>
                <a:gd name="T9" fmla="*/ 65 h 84"/>
                <a:gd name="T10" fmla="*/ 21 w 36"/>
                <a:gd name="T11" fmla="*/ 58 h 84"/>
                <a:gd name="T12" fmla="*/ 22 w 36"/>
                <a:gd name="T13" fmla="*/ 54 h 84"/>
                <a:gd name="T14" fmla="*/ 22 w 36"/>
                <a:gd name="T15" fmla="*/ 49 h 84"/>
                <a:gd name="T16" fmla="*/ 22 w 36"/>
                <a:gd name="T17" fmla="*/ 45 h 84"/>
                <a:gd name="T18" fmla="*/ 19 w 36"/>
                <a:gd name="T19" fmla="*/ 40 h 84"/>
                <a:gd name="T20" fmla="*/ 16 w 36"/>
                <a:gd name="T21" fmla="*/ 35 h 84"/>
                <a:gd name="T22" fmla="*/ 16 w 36"/>
                <a:gd name="T23" fmla="*/ 31 h 84"/>
                <a:gd name="T24" fmla="*/ 16 w 36"/>
                <a:gd name="T25" fmla="*/ 25 h 84"/>
                <a:gd name="T26" fmla="*/ 18 w 36"/>
                <a:gd name="T27" fmla="*/ 20 h 84"/>
                <a:gd name="T28" fmla="*/ 19 w 36"/>
                <a:gd name="T29" fmla="*/ 15 h 84"/>
                <a:gd name="T30" fmla="*/ 22 w 36"/>
                <a:gd name="T31" fmla="*/ 11 h 84"/>
                <a:gd name="T32" fmla="*/ 25 w 36"/>
                <a:gd name="T33" fmla="*/ 6 h 84"/>
                <a:gd name="T34" fmla="*/ 30 w 36"/>
                <a:gd name="T35" fmla="*/ 3 h 84"/>
                <a:gd name="T36" fmla="*/ 35 w 36"/>
                <a:gd name="T37" fmla="*/ 0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84"/>
                <a:gd name="T59" fmla="*/ 36 w 36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84">
                  <a:moveTo>
                    <a:pt x="8" y="72"/>
                  </a:moveTo>
                  <a:lnTo>
                    <a:pt x="0" y="83"/>
                  </a:lnTo>
                  <a:lnTo>
                    <a:pt x="10" y="75"/>
                  </a:lnTo>
                  <a:lnTo>
                    <a:pt x="14" y="69"/>
                  </a:lnTo>
                  <a:lnTo>
                    <a:pt x="18" y="65"/>
                  </a:lnTo>
                  <a:lnTo>
                    <a:pt x="21" y="58"/>
                  </a:lnTo>
                  <a:lnTo>
                    <a:pt x="22" y="54"/>
                  </a:lnTo>
                  <a:lnTo>
                    <a:pt x="22" y="49"/>
                  </a:lnTo>
                  <a:lnTo>
                    <a:pt x="22" y="45"/>
                  </a:lnTo>
                  <a:lnTo>
                    <a:pt x="19" y="40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8" y="20"/>
                  </a:lnTo>
                  <a:lnTo>
                    <a:pt x="19" y="15"/>
                  </a:lnTo>
                  <a:lnTo>
                    <a:pt x="22" y="11"/>
                  </a:lnTo>
                  <a:lnTo>
                    <a:pt x="25" y="6"/>
                  </a:lnTo>
                  <a:lnTo>
                    <a:pt x="30" y="3"/>
                  </a:lnTo>
                  <a:lnTo>
                    <a:pt x="35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91F232D7-0403-1045-818D-B6C219804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1226"/>
              <a:ext cx="71" cy="32"/>
            </a:xfrm>
            <a:custGeom>
              <a:avLst/>
              <a:gdLst>
                <a:gd name="T0" fmla="*/ 5 w 71"/>
                <a:gd name="T1" fmla="*/ 0 h 32"/>
                <a:gd name="T2" fmla="*/ 0 w 71"/>
                <a:gd name="T3" fmla="*/ 5 h 32"/>
                <a:gd name="T4" fmla="*/ 5 w 71"/>
                <a:gd name="T5" fmla="*/ 6 h 32"/>
                <a:gd name="T6" fmla="*/ 11 w 71"/>
                <a:gd name="T7" fmla="*/ 9 h 32"/>
                <a:gd name="T8" fmla="*/ 18 w 71"/>
                <a:gd name="T9" fmla="*/ 16 h 32"/>
                <a:gd name="T10" fmla="*/ 19 w 71"/>
                <a:gd name="T11" fmla="*/ 20 h 32"/>
                <a:gd name="T12" fmla="*/ 22 w 71"/>
                <a:gd name="T13" fmla="*/ 25 h 32"/>
                <a:gd name="T14" fmla="*/ 25 w 71"/>
                <a:gd name="T15" fmla="*/ 29 h 32"/>
                <a:gd name="T16" fmla="*/ 30 w 71"/>
                <a:gd name="T17" fmla="*/ 31 h 32"/>
                <a:gd name="T18" fmla="*/ 37 w 71"/>
                <a:gd name="T19" fmla="*/ 31 h 32"/>
                <a:gd name="T20" fmla="*/ 43 w 71"/>
                <a:gd name="T21" fmla="*/ 31 h 32"/>
                <a:gd name="T22" fmla="*/ 49 w 71"/>
                <a:gd name="T23" fmla="*/ 31 h 32"/>
                <a:gd name="T24" fmla="*/ 65 w 71"/>
                <a:gd name="T25" fmla="*/ 31 h 32"/>
                <a:gd name="T26" fmla="*/ 70 w 71"/>
                <a:gd name="T27" fmla="*/ 31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32"/>
                <a:gd name="T44" fmla="*/ 71 w 71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32">
                  <a:moveTo>
                    <a:pt x="5" y="0"/>
                  </a:moveTo>
                  <a:lnTo>
                    <a:pt x="0" y="5"/>
                  </a:lnTo>
                  <a:lnTo>
                    <a:pt x="5" y="6"/>
                  </a:lnTo>
                  <a:lnTo>
                    <a:pt x="11" y="9"/>
                  </a:lnTo>
                  <a:lnTo>
                    <a:pt x="18" y="16"/>
                  </a:lnTo>
                  <a:lnTo>
                    <a:pt x="19" y="20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30" y="31"/>
                  </a:lnTo>
                  <a:lnTo>
                    <a:pt x="37" y="31"/>
                  </a:lnTo>
                  <a:lnTo>
                    <a:pt x="43" y="31"/>
                  </a:lnTo>
                  <a:lnTo>
                    <a:pt x="49" y="31"/>
                  </a:lnTo>
                  <a:lnTo>
                    <a:pt x="65" y="31"/>
                  </a:lnTo>
                  <a:lnTo>
                    <a:pt x="70" y="31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19F759E0-4AA1-2A4D-A858-4F2A3ED8F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945"/>
              <a:ext cx="44" cy="63"/>
            </a:xfrm>
            <a:custGeom>
              <a:avLst/>
              <a:gdLst>
                <a:gd name="T0" fmla="*/ 11 w 44"/>
                <a:gd name="T1" fmla="*/ 60 h 63"/>
                <a:gd name="T2" fmla="*/ 19 w 44"/>
                <a:gd name="T3" fmla="*/ 62 h 63"/>
                <a:gd name="T4" fmla="*/ 21 w 44"/>
                <a:gd name="T5" fmla="*/ 57 h 63"/>
                <a:gd name="T6" fmla="*/ 27 w 44"/>
                <a:gd name="T7" fmla="*/ 53 h 63"/>
                <a:gd name="T8" fmla="*/ 32 w 44"/>
                <a:gd name="T9" fmla="*/ 47 h 63"/>
                <a:gd name="T10" fmla="*/ 35 w 44"/>
                <a:gd name="T11" fmla="*/ 42 h 63"/>
                <a:gd name="T12" fmla="*/ 40 w 44"/>
                <a:gd name="T13" fmla="*/ 36 h 63"/>
                <a:gd name="T14" fmla="*/ 41 w 44"/>
                <a:gd name="T15" fmla="*/ 31 h 63"/>
                <a:gd name="T16" fmla="*/ 43 w 44"/>
                <a:gd name="T17" fmla="*/ 25 h 63"/>
                <a:gd name="T18" fmla="*/ 43 w 44"/>
                <a:gd name="T19" fmla="*/ 20 h 63"/>
                <a:gd name="T20" fmla="*/ 43 w 44"/>
                <a:gd name="T21" fmla="*/ 16 h 63"/>
                <a:gd name="T22" fmla="*/ 40 w 44"/>
                <a:gd name="T23" fmla="*/ 11 h 63"/>
                <a:gd name="T24" fmla="*/ 35 w 44"/>
                <a:gd name="T25" fmla="*/ 6 h 63"/>
                <a:gd name="T26" fmla="*/ 30 w 44"/>
                <a:gd name="T27" fmla="*/ 5 h 63"/>
                <a:gd name="T28" fmla="*/ 25 w 44"/>
                <a:gd name="T29" fmla="*/ 3 h 63"/>
                <a:gd name="T30" fmla="*/ 19 w 44"/>
                <a:gd name="T31" fmla="*/ 3 h 63"/>
                <a:gd name="T32" fmla="*/ 13 w 44"/>
                <a:gd name="T33" fmla="*/ 2 h 63"/>
                <a:gd name="T34" fmla="*/ 5 w 44"/>
                <a:gd name="T35" fmla="*/ 2 h 63"/>
                <a:gd name="T36" fmla="*/ 0 w 44"/>
                <a:gd name="T37" fmla="*/ 0 h 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"/>
                <a:gd name="T58" fmla="*/ 0 h 63"/>
                <a:gd name="T59" fmla="*/ 44 w 44"/>
                <a:gd name="T60" fmla="*/ 63 h 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" h="63">
                  <a:moveTo>
                    <a:pt x="11" y="60"/>
                  </a:moveTo>
                  <a:lnTo>
                    <a:pt x="19" y="62"/>
                  </a:lnTo>
                  <a:lnTo>
                    <a:pt x="21" y="57"/>
                  </a:lnTo>
                  <a:lnTo>
                    <a:pt x="27" y="53"/>
                  </a:lnTo>
                  <a:lnTo>
                    <a:pt x="32" y="47"/>
                  </a:lnTo>
                  <a:lnTo>
                    <a:pt x="35" y="42"/>
                  </a:lnTo>
                  <a:lnTo>
                    <a:pt x="40" y="36"/>
                  </a:lnTo>
                  <a:lnTo>
                    <a:pt x="41" y="31"/>
                  </a:lnTo>
                  <a:lnTo>
                    <a:pt x="43" y="25"/>
                  </a:lnTo>
                  <a:lnTo>
                    <a:pt x="43" y="20"/>
                  </a:lnTo>
                  <a:lnTo>
                    <a:pt x="43" y="16"/>
                  </a:lnTo>
                  <a:lnTo>
                    <a:pt x="40" y="11"/>
                  </a:lnTo>
                  <a:lnTo>
                    <a:pt x="35" y="6"/>
                  </a:lnTo>
                  <a:lnTo>
                    <a:pt x="30" y="5"/>
                  </a:lnTo>
                  <a:lnTo>
                    <a:pt x="25" y="3"/>
                  </a:lnTo>
                  <a:lnTo>
                    <a:pt x="19" y="3"/>
                  </a:lnTo>
                  <a:lnTo>
                    <a:pt x="13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82326B37-B201-324E-AFB4-A81E32499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018"/>
              <a:ext cx="23" cy="86"/>
            </a:xfrm>
            <a:custGeom>
              <a:avLst/>
              <a:gdLst>
                <a:gd name="T0" fmla="*/ 5 w 23"/>
                <a:gd name="T1" fmla="*/ 85 h 86"/>
                <a:gd name="T2" fmla="*/ 16 w 23"/>
                <a:gd name="T3" fmla="*/ 77 h 86"/>
                <a:gd name="T4" fmla="*/ 16 w 23"/>
                <a:gd name="T5" fmla="*/ 73 h 86"/>
                <a:gd name="T6" fmla="*/ 16 w 23"/>
                <a:gd name="T7" fmla="*/ 68 h 86"/>
                <a:gd name="T8" fmla="*/ 16 w 23"/>
                <a:gd name="T9" fmla="*/ 64 h 86"/>
                <a:gd name="T10" fmla="*/ 17 w 23"/>
                <a:gd name="T11" fmla="*/ 58 h 86"/>
                <a:gd name="T12" fmla="*/ 20 w 23"/>
                <a:gd name="T13" fmla="*/ 52 h 86"/>
                <a:gd name="T14" fmla="*/ 22 w 23"/>
                <a:gd name="T15" fmla="*/ 47 h 86"/>
                <a:gd name="T16" fmla="*/ 22 w 23"/>
                <a:gd name="T17" fmla="*/ 43 h 86"/>
                <a:gd name="T18" fmla="*/ 22 w 23"/>
                <a:gd name="T19" fmla="*/ 38 h 86"/>
                <a:gd name="T20" fmla="*/ 22 w 23"/>
                <a:gd name="T21" fmla="*/ 33 h 86"/>
                <a:gd name="T22" fmla="*/ 17 w 23"/>
                <a:gd name="T23" fmla="*/ 29 h 86"/>
                <a:gd name="T24" fmla="*/ 11 w 23"/>
                <a:gd name="T25" fmla="*/ 27 h 86"/>
                <a:gd name="T26" fmla="*/ 5 w 23"/>
                <a:gd name="T27" fmla="*/ 24 h 86"/>
                <a:gd name="T28" fmla="*/ 3 w 23"/>
                <a:gd name="T29" fmla="*/ 20 h 86"/>
                <a:gd name="T30" fmla="*/ 2 w 23"/>
                <a:gd name="T31" fmla="*/ 15 h 86"/>
                <a:gd name="T32" fmla="*/ 0 w 23"/>
                <a:gd name="T33" fmla="*/ 9 h 86"/>
                <a:gd name="T34" fmla="*/ 0 w 23"/>
                <a:gd name="T35" fmla="*/ 5 h 86"/>
                <a:gd name="T36" fmla="*/ 0 w 23"/>
                <a:gd name="T37" fmla="*/ 0 h 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86"/>
                <a:gd name="T59" fmla="*/ 23 w 23"/>
                <a:gd name="T60" fmla="*/ 86 h 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86">
                  <a:moveTo>
                    <a:pt x="5" y="85"/>
                  </a:moveTo>
                  <a:lnTo>
                    <a:pt x="16" y="77"/>
                  </a:lnTo>
                  <a:lnTo>
                    <a:pt x="16" y="73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20" y="52"/>
                  </a:lnTo>
                  <a:lnTo>
                    <a:pt x="22" y="47"/>
                  </a:lnTo>
                  <a:lnTo>
                    <a:pt x="22" y="43"/>
                  </a:lnTo>
                  <a:lnTo>
                    <a:pt x="22" y="38"/>
                  </a:lnTo>
                  <a:lnTo>
                    <a:pt x="22" y="33"/>
                  </a:lnTo>
                  <a:lnTo>
                    <a:pt x="17" y="29"/>
                  </a:lnTo>
                  <a:lnTo>
                    <a:pt x="11" y="27"/>
                  </a:lnTo>
                  <a:lnTo>
                    <a:pt x="5" y="24"/>
                  </a:lnTo>
                  <a:lnTo>
                    <a:pt x="3" y="20"/>
                  </a:lnTo>
                  <a:lnTo>
                    <a:pt x="2" y="15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FEB29E9E-CD87-8541-8C71-EA14EADB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709"/>
              <a:ext cx="241" cy="75"/>
            </a:xfrm>
            <a:custGeom>
              <a:avLst/>
              <a:gdLst>
                <a:gd name="T0" fmla="*/ 0 w 241"/>
                <a:gd name="T1" fmla="*/ 51 h 75"/>
                <a:gd name="T2" fmla="*/ 14 w 241"/>
                <a:gd name="T3" fmla="*/ 56 h 75"/>
                <a:gd name="T4" fmla="*/ 19 w 241"/>
                <a:gd name="T5" fmla="*/ 56 h 75"/>
                <a:gd name="T6" fmla="*/ 24 w 241"/>
                <a:gd name="T7" fmla="*/ 56 h 75"/>
                <a:gd name="T8" fmla="*/ 28 w 241"/>
                <a:gd name="T9" fmla="*/ 57 h 75"/>
                <a:gd name="T10" fmla="*/ 32 w 241"/>
                <a:gd name="T11" fmla="*/ 62 h 75"/>
                <a:gd name="T12" fmla="*/ 38 w 241"/>
                <a:gd name="T13" fmla="*/ 66 h 75"/>
                <a:gd name="T14" fmla="*/ 44 w 241"/>
                <a:gd name="T15" fmla="*/ 69 h 75"/>
                <a:gd name="T16" fmla="*/ 54 w 241"/>
                <a:gd name="T17" fmla="*/ 72 h 75"/>
                <a:gd name="T18" fmla="*/ 60 w 241"/>
                <a:gd name="T19" fmla="*/ 72 h 75"/>
                <a:gd name="T20" fmla="*/ 65 w 241"/>
                <a:gd name="T21" fmla="*/ 74 h 75"/>
                <a:gd name="T22" fmla="*/ 69 w 241"/>
                <a:gd name="T23" fmla="*/ 74 h 75"/>
                <a:gd name="T24" fmla="*/ 74 w 241"/>
                <a:gd name="T25" fmla="*/ 74 h 75"/>
                <a:gd name="T26" fmla="*/ 82 w 241"/>
                <a:gd name="T27" fmla="*/ 74 h 75"/>
                <a:gd name="T28" fmla="*/ 87 w 241"/>
                <a:gd name="T29" fmla="*/ 74 h 75"/>
                <a:gd name="T30" fmla="*/ 103 w 241"/>
                <a:gd name="T31" fmla="*/ 74 h 75"/>
                <a:gd name="T32" fmla="*/ 109 w 241"/>
                <a:gd name="T33" fmla="*/ 74 h 75"/>
                <a:gd name="T34" fmla="*/ 114 w 241"/>
                <a:gd name="T35" fmla="*/ 72 h 75"/>
                <a:gd name="T36" fmla="*/ 118 w 241"/>
                <a:gd name="T37" fmla="*/ 68 h 75"/>
                <a:gd name="T38" fmla="*/ 122 w 241"/>
                <a:gd name="T39" fmla="*/ 63 h 75"/>
                <a:gd name="T40" fmla="*/ 126 w 241"/>
                <a:gd name="T41" fmla="*/ 57 h 75"/>
                <a:gd name="T42" fmla="*/ 128 w 241"/>
                <a:gd name="T43" fmla="*/ 52 h 75"/>
                <a:gd name="T44" fmla="*/ 129 w 241"/>
                <a:gd name="T45" fmla="*/ 48 h 75"/>
                <a:gd name="T46" fmla="*/ 131 w 241"/>
                <a:gd name="T47" fmla="*/ 43 h 75"/>
                <a:gd name="T48" fmla="*/ 141 w 241"/>
                <a:gd name="T49" fmla="*/ 35 h 75"/>
                <a:gd name="T50" fmla="*/ 148 w 241"/>
                <a:gd name="T51" fmla="*/ 32 h 75"/>
                <a:gd name="T52" fmla="*/ 153 w 241"/>
                <a:gd name="T53" fmla="*/ 31 h 75"/>
                <a:gd name="T54" fmla="*/ 159 w 241"/>
                <a:gd name="T55" fmla="*/ 31 h 75"/>
                <a:gd name="T56" fmla="*/ 164 w 241"/>
                <a:gd name="T57" fmla="*/ 31 h 75"/>
                <a:gd name="T58" fmla="*/ 171 w 241"/>
                <a:gd name="T59" fmla="*/ 31 h 75"/>
                <a:gd name="T60" fmla="*/ 177 w 241"/>
                <a:gd name="T61" fmla="*/ 31 h 75"/>
                <a:gd name="T62" fmla="*/ 182 w 241"/>
                <a:gd name="T63" fmla="*/ 31 h 75"/>
                <a:gd name="T64" fmla="*/ 186 w 241"/>
                <a:gd name="T65" fmla="*/ 31 h 75"/>
                <a:gd name="T66" fmla="*/ 193 w 241"/>
                <a:gd name="T67" fmla="*/ 34 h 75"/>
                <a:gd name="T68" fmla="*/ 199 w 241"/>
                <a:gd name="T69" fmla="*/ 34 h 75"/>
                <a:gd name="T70" fmla="*/ 204 w 241"/>
                <a:gd name="T71" fmla="*/ 34 h 75"/>
                <a:gd name="T72" fmla="*/ 210 w 241"/>
                <a:gd name="T73" fmla="*/ 34 h 75"/>
                <a:gd name="T74" fmla="*/ 215 w 241"/>
                <a:gd name="T75" fmla="*/ 34 h 75"/>
                <a:gd name="T76" fmla="*/ 221 w 241"/>
                <a:gd name="T77" fmla="*/ 34 h 75"/>
                <a:gd name="T78" fmla="*/ 227 w 241"/>
                <a:gd name="T79" fmla="*/ 28 h 75"/>
                <a:gd name="T80" fmla="*/ 231 w 241"/>
                <a:gd name="T81" fmla="*/ 23 h 75"/>
                <a:gd name="T82" fmla="*/ 235 w 241"/>
                <a:gd name="T83" fmla="*/ 17 h 75"/>
                <a:gd name="T84" fmla="*/ 238 w 241"/>
                <a:gd name="T85" fmla="*/ 11 h 75"/>
                <a:gd name="T86" fmla="*/ 238 w 241"/>
                <a:gd name="T87" fmla="*/ 5 h 75"/>
                <a:gd name="T88" fmla="*/ 240 w 241"/>
                <a:gd name="T89" fmla="*/ 0 h 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1"/>
                <a:gd name="T136" fmla="*/ 0 h 75"/>
                <a:gd name="T137" fmla="*/ 241 w 241"/>
                <a:gd name="T138" fmla="*/ 75 h 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1" h="75">
                  <a:moveTo>
                    <a:pt x="0" y="51"/>
                  </a:moveTo>
                  <a:lnTo>
                    <a:pt x="14" y="56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28" y="57"/>
                  </a:lnTo>
                  <a:lnTo>
                    <a:pt x="32" y="62"/>
                  </a:lnTo>
                  <a:lnTo>
                    <a:pt x="38" y="66"/>
                  </a:lnTo>
                  <a:lnTo>
                    <a:pt x="44" y="69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4" y="74"/>
                  </a:lnTo>
                  <a:lnTo>
                    <a:pt x="82" y="74"/>
                  </a:lnTo>
                  <a:lnTo>
                    <a:pt x="87" y="74"/>
                  </a:lnTo>
                  <a:lnTo>
                    <a:pt x="103" y="74"/>
                  </a:lnTo>
                  <a:lnTo>
                    <a:pt x="109" y="74"/>
                  </a:lnTo>
                  <a:lnTo>
                    <a:pt x="114" y="72"/>
                  </a:lnTo>
                  <a:lnTo>
                    <a:pt x="118" y="68"/>
                  </a:lnTo>
                  <a:lnTo>
                    <a:pt x="122" y="63"/>
                  </a:lnTo>
                  <a:lnTo>
                    <a:pt x="126" y="57"/>
                  </a:lnTo>
                  <a:lnTo>
                    <a:pt x="128" y="52"/>
                  </a:lnTo>
                  <a:lnTo>
                    <a:pt x="129" y="48"/>
                  </a:lnTo>
                  <a:lnTo>
                    <a:pt x="131" y="43"/>
                  </a:lnTo>
                  <a:lnTo>
                    <a:pt x="141" y="35"/>
                  </a:lnTo>
                  <a:lnTo>
                    <a:pt x="148" y="32"/>
                  </a:lnTo>
                  <a:lnTo>
                    <a:pt x="153" y="31"/>
                  </a:lnTo>
                  <a:lnTo>
                    <a:pt x="159" y="31"/>
                  </a:lnTo>
                  <a:lnTo>
                    <a:pt x="164" y="31"/>
                  </a:lnTo>
                  <a:lnTo>
                    <a:pt x="171" y="31"/>
                  </a:lnTo>
                  <a:lnTo>
                    <a:pt x="177" y="31"/>
                  </a:lnTo>
                  <a:lnTo>
                    <a:pt x="182" y="31"/>
                  </a:lnTo>
                  <a:lnTo>
                    <a:pt x="186" y="31"/>
                  </a:lnTo>
                  <a:lnTo>
                    <a:pt x="193" y="34"/>
                  </a:lnTo>
                  <a:lnTo>
                    <a:pt x="199" y="34"/>
                  </a:lnTo>
                  <a:lnTo>
                    <a:pt x="204" y="34"/>
                  </a:lnTo>
                  <a:lnTo>
                    <a:pt x="210" y="34"/>
                  </a:lnTo>
                  <a:lnTo>
                    <a:pt x="215" y="34"/>
                  </a:lnTo>
                  <a:lnTo>
                    <a:pt x="221" y="34"/>
                  </a:lnTo>
                  <a:lnTo>
                    <a:pt x="227" y="28"/>
                  </a:lnTo>
                  <a:lnTo>
                    <a:pt x="231" y="23"/>
                  </a:lnTo>
                  <a:lnTo>
                    <a:pt x="235" y="17"/>
                  </a:lnTo>
                  <a:lnTo>
                    <a:pt x="238" y="11"/>
                  </a:lnTo>
                  <a:lnTo>
                    <a:pt x="238" y="5"/>
                  </a:lnTo>
                  <a:lnTo>
                    <a:pt x="24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3E03D20D-11EE-9042-A05A-806E82B2E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783"/>
              <a:ext cx="89" cy="28"/>
            </a:xfrm>
            <a:custGeom>
              <a:avLst/>
              <a:gdLst>
                <a:gd name="T0" fmla="*/ 0 w 89"/>
                <a:gd name="T1" fmla="*/ 2 h 28"/>
                <a:gd name="T2" fmla="*/ 8 w 89"/>
                <a:gd name="T3" fmla="*/ 0 h 28"/>
                <a:gd name="T4" fmla="*/ 14 w 89"/>
                <a:gd name="T5" fmla="*/ 0 h 28"/>
                <a:gd name="T6" fmla="*/ 19 w 89"/>
                <a:gd name="T7" fmla="*/ 0 h 28"/>
                <a:gd name="T8" fmla="*/ 24 w 89"/>
                <a:gd name="T9" fmla="*/ 0 h 28"/>
                <a:gd name="T10" fmla="*/ 28 w 89"/>
                <a:gd name="T11" fmla="*/ 0 h 28"/>
                <a:gd name="T12" fmla="*/ 33 w 89"/>
                <a:gd name="T13" fmla="*/ 2 h 28"/>
                <a:gd name="T14" fmla="*/ 38 w 89"/>
                <a:gd name="T15" fmla="*/ 6 h 28"/>
                <a:gd name="T16" fmla="*/ 39 w 89"/>
                <a:gd name="T17" fmla="*/ 11 h 28"/>
                <a:gd name="T18" fmla="*/ 42 w 89"/>
                <a:gd name="T19" fmla="*/ 17 h 28"/>
                <a:gd name="T20" fmla="*/ 47 w 89"/>
                <a:gd name="T21" fmla="*/ 21 h 28"/>
                <a:gd name="T22" fmla="*/ 52 w 89"/>
                <a:gd name="T23" fmla="*/ 24 h 28"/>
                <a:gd name="T24" fmla="*/ 58 w 89"/>
                <a:gd name="T25" fmla="*/ 26 h 28"/>
                <a:gd name="T26" fmla="*/ 64 w 89"/>
                <a:gd name="T27" fmla="*/ 27 h 28"/>
                <a:gd name="T28" fmla="*/ 69 w 89"/>
                <a:gd name="T29" fmla="*/ 27 h 28"/>
                <a:gd name="T30" fmla="*/ 75 w 89"/>
                <a:gd name="T31" fmla="*/ 27 h 28"/>
                <a:gd name="T32" fmla="*/ 80 w 89"/>
                <a:gd name="T33" fmla="*/ 26 h 28"/>
                <a:gd name="T34" fmla="*/ 85 w 89"/>
                <a:gd name="T35" fmla="*/ 26 h 28"/>
                <a:gd name="T36" fmla="*/ 88 w 89"/>
                <a:gd name="T37" fmla="*/ 21 h 28"/>
                <a:gd name="T38" fmla="*/ 88 w 89"/>
                <a:gd name="T39" fmla="*/ 17 h 28"/>
                <a:gd name="T40" fmla="*/ 75 w 89"/>
                <a:gd name="T41" fmla="*/ 2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28"/>
                <a:gd name="T65" fmla="*/ 89 w 89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28">
                  <a:moveTo>
                    <a:pt x="0" y="2"/>
                  </a:moveTo>
                  <a:lnTo>
                    <a:pt x="8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6"/>
                  </a:lnTo>
                  <a:lnTo>
                    <a:pt x="39" y="11"/>
                  </a:lnTo>
                  <a:lnTo>
                    <a:pt x="42" y="17"/>
                  </a:lnTo>
                  <a:lnTo>
                    <a:pt x="47" y="21"/>
                  </a:lnTo>
                  <a:lnTo>
                    <a:pt x="52" y="24"/>
                  </a:lnTo>
                  <a:lnTo>
                    <a:pt x="58" y="26"/>
                  </a:lnTo>
                  <a:lnTo>
                    <a:pt x="64" y="27"/>
                  </a:lnTo>
                  <a:lnTo>
                    <a:pt x="69" y="27"/>
                  </a:lnTo>
                  <a:lnTo>
                    <a:pt x="75" y="27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75" y="2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9060B75E-3A02-A949-9001-0416E5C62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1315"/>
              <a:ext cx="105" cy="182"/>
            </a:xfrm>
            <a:custGeom>
              <a:avLst/>
              <a:gdLst>
                <a:gd name="T0" fmla="*/ 3 w 105"/>
                <a:gd name="T1" fmla="*/ 181 h 182"/>
                <a:gd name="T2" fmla="*/ 0 w 105"/>
                <a:gd name="T3" fmla="*/ 169 h 182"/>
                <a:gd name="T4" fmla="*/ 0 w 105"/>
                <a:gd name="T5" fmla="*/ 160 h 182"/>
                <a:gd name="T6" fmla="*/ 0 w 105"/>
                <a:gd name="T7" fmla="*/ 150 h 182"/>
                <a:gd name="T8" fmla="*/ 0 w 105"/>
                <a:gd name="T9" fmla="*/ 141 h 182"/>
                <a:gd name="T10" fmla="*/ 3 w 105"/>
                <a:gd name="T11" fmla="*/ 132 h 182"/>
                <a:gd name="T12" fmla="*/ 13 w 105"/>
                <a:gd name="T13" fmla="*/ 126 h 182"/>
                <a:gd name="T14" fmla="*/ 22 w 105"/>
                <a:gd name="T15" fmla="*/ 123 h 182"/>
                <a:gd name="T16" fmla="*/ 32 w 105"/>
                <a:gd name="T17" fmla="*/ 117 h 182"/>
                <a:gd name="T18" fmla="*/ 41 w 105"/>
                <a:gd name="T19" fmla="*/ 110 h 182"/>
                <a:gd name="T20" fmla="*/ 54 w 105"/>
                <a:gd name="T21" fmla="*/ 104 h 182"/>
                <a:gd name="T22" fmla="*/ 60 w 105"/>
                <a:gd name="T23" fmla="*/ 95 h 182"/>
                <a:gd name="T24" fmla="*/ 69 w 105"/>
                <a:gd name="T25" fmla="*/ 89 h 182"/>
                <a:gd name="T26" fmla="*/ 72 w 105"/>
                <a:gd name="T27" fmla="*/ 80 h 182"/>
                <a:gd name="T28" fmla="*/ 72 w 105"/>
                <a:gd name="T29" fmla="*/ 71 h 182"/>
                <a:gd name="T30" fmla="*/ 72 w 105"/>
                <a:gd name="T31" fmla="*/ 61 h 182"/>
                <a:gd name="T32" fmla="*/ 72 w 105"/>
                <a:gd name="T33" fmla="*/ 52 h 182"/>
                <a:gd name="T34" fmla="*/ 72 w 105"/>
                <a:gd name="T35" fmla="*/ 43 h 182"/>
                <a:gd name="T36" fmla="*/ 72 w 105"/>
                <a:gd name="T37" fmla="*/ 34 h 182"/>
                <a:gd name="T38" fmla="*/ 79 w 105"/>
                <a:gd name="T39" fmla="*/ 25 h 182"/>
                <a:gd name="T40" fmla="*/ 85 w 105"/>
                <a:gd name="T41" fmla="*/ 15 h 182"/>
                <a:gd name="T42" fmla="*/ 98 w 105"/>
                <a:gd name="T43" fmla="*/ 9 h 182"/>
                <a:gd name="T44" fmla="*/ 104 w 105"/>
                <a:gd name="T45" fmla="*/ 0 h 18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"/>
                <a:gd name="T70" fmla="*/ 0 h 182"/>
                <a:gd name="T71" fmla="*/ 105 w 105"/>
                <a:gd name="T72" fmla="*/ 182 h 18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" h="182">
                  <a:moveTo>
                    <a:pt x="3" y="181"/>
                  </a:moveTo>
                  <a:lnTo>
                    <a:pt x="0" y="169"/>
                  </a:lnTo>
                  <a:lnTo>
                    <a:pt x="0" y="160"/>
                  </a:lnTo>
                  <a:lnTo>
                    <a:pt x="0" y="150"/>
                  </a:lnTo>
                  <a:lnTo>
                    <a:pt x="0" y="141"/>
                  </a:lnTo>
                  <a:lnTo>
                    <a:pt x="3" y="132"/>
                  </a:lnTo>
                  <a:lnTo>
                    <a:pt x="13" y="126"/>
                  </a:lnTo>
                  <a:lnTo>
                    <a:pt x="22" y="123"/>
                  </a:lnTo>
                  <a:lnTo>
                    <a:pt x="32" y="117"/>
                  </a:lnTo>
                  <a:lnTo>
                    <a:pt x="41" y="110"/>
                  </a:lnTo>
                  <a:lnTo>
                    <a:pt x="54" y="104"/>
                  </a:lnTo>
                  <a:lnTo>
                    <a:pt x="60" y="95"/>
                  </a:lnTo>
                  <a:lnTo>
                    <a:pt x="69" y="89"/>
                  </a:lnTo>
                  <a:lnTo>
                    <a:pt x="72" y="80"/>
                  </a:lnTo>
                  <a:lnTo>
                    <a:pt x="72" y="71"/>
                  </a:lnTo>
                  <a:lnTo>
                    <a:pt x="72" y="61"/>
                  </a:lnTo>
                  <a:lnTo>
                    <a:pt x="72" y="52"/>
                  </a:lnTo>
                  <a:lnTo>
                    <a:pt x="72" y="43"/>
                  </a:lnTo>
                  <a:lnTo>
                    <a:pt x="72" y="34"/>
                  </a:lnTo>
                  <a:lnTo>
                    <a:pt x="79" y="25"/>
                  </a:lnTo>
                  <a:lnTo>
                    <a:pt x="85" y="15"/>
                  </a:lnTo>
                  <a:lnTo>
                    <a:pt x="98" y="9"/>
                  </a:lnTo>
                  <a:lnTo>
                    <a:pt x="104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B5D1ABDF-5A21-3041-A7C4-87991D76E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191"/>
              <a:ext cx="276" cy="134"/>
            </a:xfrm>
            <a:custGeom>
              <a:avLst/>
              <a:gdLst>
                <a:gd name="T0" fmla="*/ 0 w 276"/>
                <a:gd name="T1" fmla="*/ 133 h 134"/>
                <a:gd name="T2" fmla="*/ 0 w 276"/>
                <a:gd name="T3" fmla="*/ 121 h 134"/>
                <a:gd name="T4" fmla="*/ 3 w 276"/>
                <a:gd name="T5" fmla="*/ 115 h 134"/>
                <a:gd name="T6" fmla="*/ 9 w 276"/>
                <a:gd name="T7" fmla="*/ 109 h 134"/>
                <a:gd name="T8" fmla="*/ 14 w 276"/>
                <a:gd name="T9" fmla="*/ 104 h 134"/>
                <a:gd name="T10" fmla="*/ 19 w 276"/>
                <a:gd name="T11" fmla="*/ 101 h 134"/>
                <a:gd name="T12" fmla="*/ 24 w 276"/>
                <a:gd name="T13" fmla="*/ 98 h 134"/>
                <a:gd name="T14" fmla="*/ 28 w 276"/>
                <a:gd name="T15" fmla="*/ 96 h 134"/>
                <a:gd name="T16" fmla="*/ 35 w 276"/>
                <a:gd name="T17" fmla="*/ 95 h 134"/>
                <a:gd name="T18" fmla="*/ 40 w 276"/>
                <a:gd name="T19" fmla="*/ 95 h 134"/>
                <a:gd name="T20" fmla="*/ 46 w 276"/>
                <a:gd name="T21" fmla="*/ 95 h 134"/>
                <a:gd name="T22" fmla="*/ 52 w 276"/>
                <a:gd name="T23" fmla="*/ 96 h 134"/>
                <a:gd name="T24" fmla="*/ 58 w 276"/>
                <a:gd name="T25" fmla="*/ 98 h 134"/>
                <a:gd name="T26" fmla="*/ 63 w 276"/>
                <a:gd name="T27" fmla="*/ 99 h 134"/>
                <a:gd name="T28" fmla="*/ 68 w 276"/>
                <a:gd name="T29" fmla="*/ 99 h 134"/>
                <a:gd name="T30" fmla="*/ 73 w 276"/>
                <a:gd name="T31" fmla="*/ 99 h 134"/>
                <a:gd name="T32" fmla="*/ 77 w 276"/>
                <a:gd name="T33" fmla="*/ 99 h 134"/>
                <a:gd name="T34" fmla="*/ 84 w 276"/>
                <a:gd name="T35" fmla="*/ 98 h 134"/>
                <a:gd name="T36" fmla="*/ 89 w 276"/>
                <a:gd name="T37" fmla="*/ 95 h 134"/>
                <a:gd name="T38" fmla="*/ 95 w 276"/>
                <a:gd name="T39" fmla="*/ 90 h 134"/>
                <a:gd name="T40" fmla="*/ 98 w 276"/>
                <a:gd name="T41" fmla="*/ 86 h 134"/>
                <a:gd name="T42" fmla="*/ 103 w 276"/>
                <a:gd name="T43" fmla="*/ 81 h 134"/>
                <a:gd name="T44" fmla="*/ 106 w 276"/>
                <a:gd name="T45" fmla="*/ 76 h 134"/>
                <a:gd name="T46" fmla="*/ 107 w 276"/>
                <a:gd name="T47" fmla="*/ 72 h 134"/>
                <a:gd name="T48" fmla="*/ 109 w 276"/>
                <a:gd name="T49" fmla="*/ 67 h 134"/>
                <a:gd name="T50" fmla="*/ 109 w 276"/>
                <a:gd name="T51" fmla="*/ 61 h 134"/>
                <a:gd name="T52" fmla="*/ 111 w 276"/>
                <a:gd name="T53" fmla="*/ 55 h 134"/>
                <a:gd name="T54" fmla="*/ 117 w 276"/>
                <a:gd name="T55" fmla="*/ 47 h 134"/>
                <a:gd name="T56" fmla="*/ 122 w 276"/>
                <a:gd name="T57" fmla="*/ 43 h 134"/>
                <a:gd name="T58" fmla="*/ 126 w 276"/>
                <a:gd name="T59" fmla="*/ 40 h 134"/>
                <a:gd name="T60" fmla="*/ 131 w 276"/>
                <a:gd name="T61" fmla="*/ 38 h 134"/>
                <a:gd name="T62" fmla="*/ 139 w 276"/>
                <a:gd name="T63" fmla="*/ 35 h 134"/>
                <a:gd name="T64" fmla="*/ 145 w 276"/>
                <a:gd name="T65" fmla="*/ 32 h 134"/>
                <a:gd name="T66" fmla="*/ 152 w 276"/>
                <a:gd name="T67" fmla="*/ 32 h 134"/>
                <a:gd name="T68" fmla="*/ 158 w 276"/>
                <a:gd name="T69" fmla="*/ 31 h 134"/>
                <a:gd name="T70" fmla="*/ 166 w 276"/>
                <a:gd name="T71" fmla="*/ 31 h 134"/>
                <a:gd name="T72" fmla="*/ 171 w 276"/>
                <a:gd name="T73" fmla="*/ 31 h 134"/>
                <a:gd name="T74" fmla="*/ 175 w 276"/>
                <a:gd name="T75" fmla="*/ 31 h 134"/>
                <a:gd name="T76" fmla="*/ 182 w 276"/>
                <a:gd name="T77" fmla="*/ 31 h 134"/>
                <a:gd name="T78" fmla="*/ 188 w 276"/>
                <a:gd name="T79" fmla="*/ 32 h 134"/>
                <a:gd name="T80" fmla="*/ 193 w 276"/>
                <a:gd name="T81" fmla="*/ 35 h 134"/>
                <a:gd name="T82" fmla="*/ 198 w 276"/>
                <a:gd name="T83" fmla="*/ 37 h 134"/>
                <a:gd name="T84" fmla="*/ 205 w 276"/>
                <a:gd name="T85" fmla="*/ 38 h 134"/>
                <a:gd name="T86" fmla="*/ 210 w 276"/>
                <a:gd name="T87" fmla="*/ 38 h 134"/>
                <a:gd name="T88" fmla="*/ 215 w 276"/>
                <a:gd name="T89" fmla="*/ 38 h 134"/>
                <a:gd name="T90" fmla="*/ 221 w 276"/>
                <a:gd name="T91" fmla="*/ 37 h 134"/>
                <a:gd name="T92" fmla="*/ 226 w 276"/>
                <a:gd name="T93" fmla="*/ 32 h 134"/>
                <a:gd name="T94" fmla="*/ 228 w 276"/>
                <a:gd name="T95" fmla="*/ 28 h 134"/>
                <a:gd name="T96" fmla="*/ 228 w 276"/>
                <a:gd name="T97" fmla="*/ 23 h 134"/>
                <a:gd name="T98" fmla="*/ 229 w 276"/>
                <a:gd name="T99" fmla="*/ 18 h 134"/>
                <a:gd name="T100" fmla="*/ 229 w 276"/>
                <a:gd name="T101" fmla="*/ 14 h 134"/>
                <a:gd name="T102" fmla="*/ 231 w 276"/>
                <a:gd name="T103" fmla="*/ 9 h 134"/>
                <a:gd name="T104" fmla="*/ 235 w 276"/>
                <a:gd name="T105" fmla="*/ 5 h 134"/>
                <a:gd name="T106" fmla="*/ 240 w 276"/>
                <a:gd name="T107" fmla="*/ 3 h 134"/>
                <a:gd name="T108" fmla="*/ 245 w 276"/>
                <a:gd name="T109" fmla="*/ 0 h 134"/>
                <a:gd name="T110" fmla="*/ 250 w 276"/>
                <a:gd name="T111" fmla="*/ 0 h 134"/>
                <a:gd name="T112" fmla="*/ 254 w 276"/>
                <a:gd name="T113" fmla="*/ 0 h 134"/>
                <a:gd name="T114" fmla="*/ 259 w 276"/>
                <a:gd name="T115" fmla="*/ 0 h 134"/>
                <a:gd name="T116" fmla="*/ 264 w 276"/>
                <a:gd name="T117" fmla="*/ 2 h 134"/>
                <a:gd name="T118" fmla="*/ 267 w 276"/>
                <a:gd name="T119" fmla="*/ 6 h 134"/>
                <a:gd name="T120" fmla="*/ 270 w 276"/>
                <a:gd name="T121" fmla="*/ 11 h 134"/>
                <a:gd name="T122" fmla="*/ 273 w 276"/>
                <a:gd name="T123" fmla="*/ 15 h 134"/>
                <a:gd name="T124" fmla="*/ 275 w 276"/>
                <a:gd name="T125" fmla="*/ 20 h 1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6"/>
                <a:gd name="T190" fmla="*/ 0 h 134"/>
                <a:gd name="T191" fmla="*/ 276 w 276"/>
                <a:gd name="T192" fmla="*/ 134 h 1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6" h="134">
                  <a:moveTo>
                    <a:pt x="0" y="133"/>
                  </a:moveTo>
                  <a:lnTo>
                    <a:pt x="0" y="121"/>
                  </a:lnTo>
                  <a:lnTo>
                    <a:pt x="3" y="115"/>
                  </a:lnTo>
                  <a:lnTo>
                    <a:pt x="9" y="109"/>
                  </a:lnTo>
                  <a:lnTo>
                    <a:pt x="14" y="104"/>
                  </a:lnTo>
                  <a:lnTo>
                    <a:pt x="19" y="101"/>
                  </a:lnTo>
                  <a:lnTo>
                    <a:pt x="24" y="98"/>
                  </a:lnTo>
                  <a:lnTo>
                    <a:pt x="28" y="96"/>
                  </a:lnTo>
                  <a:lnTo>
                    <a:pt x="35" y="95"/>
                  </a:lnTo>
                  <a:lnTo>
                    <a:pt x="40" y="95"/>
                  </a:lnTo>
                  <a:lnTo>
                    <a:pt x="46" y="95"/>
                  </a:lnTo>
                  <a:lnTo>
                    <a:pt x="52" y="96"/>
                  </a:lnTo>
                  <a:lnTo>
                    <a:pt x="58" y="98"/>
                  </a:lnTo>
                  <a:lnTo>
                    <a:pt x="63" y="99"/>
                  </a:lnTo>
                  <a:lnTo>
                    <a:pt x="68" y="99"/>
                  </a:lnTo>
                  <a:lnTo>
                    <a:pt x="73" y="99"/>
                  </a:lnTo>
                  <a:lnTo>
                    <a:pt x="77" y="99"/>
                  </a:lnTo>
                  <a:lnTo>
                    <a:pt x="84" y="98"/>
                  </a:lnTo>
                  <a:lnTo>
                    <a:pt x="89" y="95"/>
                  </a:lnTo>
                  <a:lnTo>
                    <a:pt x="95" y="90"/>
                  </a:lnTo>
                  <a:lnTo>
                    <a:pt x="98" y="86"/>
                  </a:lnTo>
                  <a:lnTo>
                    <a:pt x="103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67"/>
                  </a:lnTo>
                  <a:lnTo>
                    <a:pt x="109" y="61"/>
                  </a:lnTo>
                  <a:lnTo>
                    <a:pt x="111" y="55"/>
                  </a:lnTo>
                  <a:lnTo>
                    <a:pt x="117" y="47"/>
                  </a:lnTo>
                  <a:lnTo>
                    <a:pt x="122" y="43"/>
                  </a:lnTo>
                  <a:lnTo>
                    <a:pt x="126" y="40"/>
                  </a:lnTo>
                  <a:lnTo>
                    <a:pt x="131" y="38"/>
                  </a:lnTo>
                  <a:lnTo>
                    <a:pt x="139" y="35"/>
                  </a:lnTo>
                  <a:lnTo>
                    <a:pt x="145" y="32"/>
                  </a:lnTo>
                  <a:lnTo>
                    <a:pt x="152" y="32"/>
                  </a:lnTo>
                  <a:lnTo>
                    <a:pt x="158" y="31"/>
                  </a:lnTo>
                  <a:lnTo>
                    <a:pt x="166" y="31"/>
                  </a:lnTo>
                  <a:lnTo>
                    <a:pt x="171" y="31"/>
                  </a:lnTo>
                  <a:lnTo>
                    <a:pt x="175" y="31"/>
                  </a:lnTo>
                  <a:lnTo>
                    <a:pt x="182" y="31"/>
                  </a:lnTo>
                  <a:lnTo>
                    <a:pt x="188" y="32"/>
                  </a:lnTo>
                  <a:lnTo>
                    <a:pt x="193" y="35"/>
                  </a:lnTo>
                  <a:lnTo>
                    <a:pt x="198" y="37"/>
                  </a:lnTo>
                  <a:lnTo>
                    <a:pt x="205" y="38"/>
                  </a:lnTo>
                  <a:lnTo>
                    <a:pt x="210" y="38"/>
                  </a:lnTo>
                  <a:lnTo>
                    <a:pt x="215" y="38"/>
                  </a:lnTo>
                  <a:lnTo>
                    <a:pt x="221" y="37"/>
                  </a:lnTo>
                  <a:lnTo>
                    <a:pt x="226" y="32"/>
                  </a:lnTo>
                  <a:lnTo>
                    <a:pt x="228" y="28"/>
                  </a:lnTo>
                  <a:lnTo>
                    <a:pt x="228" y="23"/>
                  </a:lnTo>
                  <a:lnTo>
                    <a:pt x="229" y="18"/>
                  </a:lnTo>
                  <a:lnTo>
                    <a:pt x="229" y="14"/>
                  </a:lnTo>
                  <a:lnTo>
                    <a:pt x="231" y="9"/>
                  </a:lnTo>
                  <a:lnTo>
                    <a:pt x="235" y="5"/>
                  </a:lnTo>
                  <a:lnTo>
                    <a:pt x="240" y="3"/>
                  </a:lnTo>
                  <a:lnTo>
                    <a:pt x="245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4" y="2"/>
                  </a:lnTo>
                  <a:lnTo>
                    <a:pt x="267" y="6"/>
                  </a:lnTo>
                  <a:lnTo>
                    <a:pt x="270" y="11"/>
                  </a:lnTo>
                  <a:lnTo>
                    <a:pt x="273" y="15"/>
                  </a:lnTo>
                  <a:lnTo>
                    <a:pt x="275" y="2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2E25AF1F-C7A7-F746-B8DC-392C53E18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004"/>
              <a:ext cx="321" cy="182"/>
            </a:xfrm>
            <a:custGeom>
              <a:avLst/>
              <a:gdLst>
                <a:gd name="T0" fmla="*/ 0 w 321"/>
                <a:gd name="T1" fmla="*/ 181 h 182"/>
                <a:gd name="T2" fmla="*/ 11 w 321"/>
                <a:gd name="T3" fmla="*/ 169 h 182"/>
                <a:gd name="T4" fmla="*/ 24 w 321"/>
                <a:gd name="T5" fmla="*/ 160 h 182"/>
                <a:gd name="T6" fmla="*/ 35 w 321"/>
                <a:gd name="T7" fmla="*/ 152 h 182"/>
                <a:gd name="T8" fmla="*/ 47 w 321"/>
                <a:gd name="T9" fmla="*/ 147 h 182"/>
                <a:gd name="T10" fmla="*/ 57 w 321"/>
                <a:gd name="T11" fmla="*/ 146 h 182"/>
                <a:gd name="T12" fmla="*/ 69 w 321"/>
                <a:gd name="T13" fmla="*/ 144 h 182"/>
                <a:gd name="T14" fmla="*/ 82 w 321"/>
                <a:gd name="T15" fmla="*/ 144 h 182"/>
                <a:gd name="T16" fmla="*/ 95 w 321"/>
                <a:gd name="T17" fmla="*/ 152 h 182"/>
                <a:gd name="T18" fmla="*/ 106 w 321"/>
                <a:gd name="T19" fmla="*/ 152 h 182"/>
                <a:gd name="T20" fmla="*/ 115 w 321"/>
                <a:gd name="T21" fmla="*/ 152 h 182"/>
                <a:gd name="T22" fmla="*/ 126 w 321"/>
                <a:gd name="T23" fmla="*/ 147 h 182"/>
                <a:gd name="T24" fmla="*/ 137 w 321"/>
                <a:gd name="T25" fmla="*/ 138 h 182"/>
                <a:gd name="T26" fmla="*/ 147 w 321"/>
                <a:gd name="T27" fmla="*/ 132 h 182"/>
                <a:gd name="T28" fmla="*/ 154 w 321"/>
                <a:gd name="T29" fmla="*/ 124 h 182"/>
                <a:gd name="T30" fmla="*/ 162 w 321"/>
                <a:gd name="T31" fmla="*/ 114 h 182"/>
                <a:gd name="T32" fmla="*/ 164 w 321"/>
                <a:gd name="T33" fmla="*/ 103 h 182"/>
                <a:gd name="T34" fmla="*/ 167 w 321"/>
                <a:gd name="T35" fmla="*/ 94 h 182"/>
                <a:gd name="T36" fmla="*/ 170 w 321"/>
                <a:gd name="T37" fmla="*/ 84 h 182"/>
                <a:gd name="T38" fmla="*/ 178 w 321"/>
                <a:gd name="T39" fmla="*/ 71 h 182"/>
                <a:gd name="T40" fmla="*/ 188 w 321"/>
                <a:gd name="T41" fmla="*/ 60 h 182"/>
                <a:gd name="T42" fmla="*/ 222 w 321"/>
                <a:gd name="T43" fmla="*/ 49 h 182"/>
                <a:gd name="T44" fmla="*/ 233 w 321"/>
                <a:gd name="T45" fmla="*/ 41 h 182"/>
                <a:gd name="T46" fmla="*/ 246 w 321"/>
                <a:gd name="T47" fmla="*/ 34 h 182"/>
                <a:gd name="T48" fmla="*/ 255 w 321"/>
                <a:gd name="T49" fmla="*/ 29 h 182"/>
                <a:gd name="T50" fmla="*/ 268 w 321"/>
                <a:gd name="T51" fmla="*/ 23 h 182"/>
                <a:gd name="T52" fmla="*/ 277 w 321"/>
                <a:gd name="T53" fmla="*/ 15 h 182"/>
                <a:gd name="T54" fmla="*/ 284 w 321"/>
                <a:gd name="T55" fmla="*/ 5 h 182"/>
                <a:gd name="T56" fmla="*/ 296 w 321"/>
                <a:gd name="T57" fmla="*/ 2 h 182"/>
                <a:gd name="T58" fmla="*/ 309 w 321"/>
                <a:gd name="T59" fmla="*/ 0 h 182"/>
                <a:gd name="T60" fmla="*/ 317 w 321"/>
                <a:gd name="T61" fmla="*/ 9 h 182"/>
                <a:gd name="T62" fmla="*/ 320 w 321"/>
                <a:gd name="T63" fmla="*/ 18 h 182"/>
                <a:gd name="T64" fmla="*/ 320 w 321"/>
                <a:gd name="T65" fmla="*/ 29 h 1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182"/>
                <a:gd name="T101" fmla="*/ 321 w 321"/>
                <a:gd name="T102" fmla="*/ 182 h 1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182">
                  <a:moveTo>
                    <a:pt x="2" y="173"/>
                  </a:moveTo>
                  <a:lnTo>
                    <a:pt x="0" y="181"/>
                  </a:lnTo>
                  <a:lnTo>
                    <a:pt x="3" y="176"/>
                  </a:lnTo>
                  <a:lnTo>
                    <a:pt x="11" y="169"/>
                  </a:lnTo>
                  <a:lnTo>
                    <a:pt x="19" y="163"/>
                  </a:lnTo>
                  <a:lnTo>
                    <a:pt x="24" y="160"/>
                  </a:lnTo>
                  <a:lnTo>
                    <a:pt x="30" y="155"/>
                  </a:lnTo>
                  <a:lnTo>
                    <a:pt x="35" y="152"/>
                  </a:lnTo>
                  <a:lnTo>
                    <a:pt x="39" y="150"/>
                  </a:lnTo>
                  <a:lnTo>
                    <a:pt x="47" y="147"/>
                  </a:lnTo>
                  <a:lnTo>
                    <a:pt x="52" y="146"/>
                  </a:lnTo>
                  <a:lnTo>
                    <a:pt x="57" y="146"/>
                  </a:lnTo>
                  <a:lnTo>
                    <a:pt x="63" y="144"/>
                  </a:lnTo>
                  <a:lnTo>
                    <a:pt x="69" y="144"/>
                  </a:lnTo>
                  <a:lnTo>
                    <a:pt x="76" y="144"/>
                  </a:lnTo>
                  <a:lnTo>
                    <a:pt x="82" y="144"/>
                  </a:lnTo>
                  <a:lnTo>
                    <a:pt x="88" y="147"/>
                  </a:lnTo>
                  <a:lnTo>
                    <a:pt x="95" y="152"/>
                  </a:lnTo>
                  <a:lnTo>
                    <a:pt x="99" y="152"/>
                  </a:lnTo>
                  <a:lnTo>
                    <a:pt x="106" y="152"/>
                  </a:lnTo>
                  <a:lnTo>
                    <a:pt x="110" y="152"/>
                  </a:lnTo>
                  <a:lnTo>
                    <a:pt x="115" y="152"/>
                  </a:lnTo>
                  <a:lnTo>
                    <a:pt x="121" y="150"/>
                  </a:lnTo>
                  <a:lnTo>
                    <a:pt x="126" y="147"/>
                  </a:lnTo>
                  <a:lnTo>
                    <a:pt x="132" y="143"/>
                  </a:lnTo>
                  <a:lnTo>
                    <a:pt x="137" y="138"/>
                  </a:lnTo>
                  <a:lnTo>
                    <a:pt x="142" y="135"/>
                  </a:lnTo>
                  <a:lnTo>
                    <a:pt x="147" y="132"/>
                  </a:lnTo>
                  <a:lnTo>
                    <a:pt x="151" y="129"/>
                  </a:lnTo>
                  <a:lnTo>
                    <a:pt x="154" y="124"/>
                  </a:lnTo>
                  <a:lnTo>
                    <a:pt x="158" y="120"/>
                  </a:lnTo>
                  <a:lnTo>
                    <a:pt x="162" y="114"/>
                  </a:lnTo>
                  <a:lnTo>
                    <a:pt x="164" y="107"/>
                  </a:lnTo>
                  <a:lnTo>
                    <a:pt x="164" y="103"/>
                  </a:lnTo>
                  <a:lnTo>
                    <a:pt x="166" y="98"/>
                  </a:lnTo>
                  <a:lnTo>
                    <a:pt x="167" y="94"/>
                  </a:lnTo>
                  <a:lnTo>
                    <a:pt x="169" y="89"/>
                  </a:lnTo>
                  <a:lnTo>
                    <a:pt x="170" y="84"/>
                  </a:lnTo>
                  <a:lnTo>
                    <a:pt x="173" y="78"/>
                  </a:lnTo>
                  <a:lnTo>
                    <a:pt x="178" y="71"/>
                  </a:lnTo>
                  <a:lnTo>
                    <a:pt x="181" y="66"/>
                  </a:lnTo>
                  <a:lnTo>
                    <a:pt x="188" y="60"/>
                  </a:lnTo>
                  <a:lnTo>
                    <a:pt x="203" y="55"/>
                  </a:lnTo>
                  <a:lnTo>
                    <a:pt x="222" y="49"/>
                  </a:lnTo>
                  <a:lnTo>
                    <a:pt x="229" y="46"/>
                  </a:lnTo>
                  <a:lnTo>
                    <a:pt x="233" y="41"/>
                  </a:lnTo>
                  <a:lnTo>
                    <a:pt x="241" y="37"/>
                  </a:lnTo>
                  <a:lnTo>
                    <a:pt x="246" y="34"/>
                  </a:lnTo>
                  <a:lnTo>
                    <a:pt x="251" y="31"/>
                  </a:lnTo>
                  <a:lnTo>
                    <a:pt x="255" y="29"/>
                  </a:lnTo>
                  <a:lnTo>
                    <a:pt x="262" y="26"/>
                  </a:lnTo>
                  <a:lnTo>
                    <a:pt x="268" y="23"/>
                  </a:lnTo>
                  <a:lnTo>
                    <a:pt x="274" y="21"/>
                  </a:lnTo>
                  <a:lnTo>
                    <a:pt x="277" y="15"/>
                  </a:lnTo>
                  <a:lnTo>
                    <a:pt x="282" y="9"/>
                  </a:lnTo>
                  <a:lnTo>
                    <a:pt x="284" y="5"/>
                  </a:lnTo>
                  <a:lnTo>
                    <a:pt x="290" y="2"/>
                  </a:lnTo>
                  <a:lnTo>
                    <a:pt x="296" y="2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4" y="5"/>
                  </a:lnTo>
                  <a:lnTo>
                    <a:pt x="317" y="9"/>
                  </a:lnTo>
                  <a:lnTo>
                    <a:pt x="318" y="14"/>
                  </a:lnTo>
                  <a:lnTo>
                    <a:pt x="320" y="18"/>
                  </a:lnTo>
                  <a:lnTo>
                    <a:pt x="320" y="23"/>
                  </a:lnTo>
                  <a:lnTo>
                    <a:pt x="320" y="29"/>
                  </a:lnTo>
                  <a:lnTo>
                    <a:pt x="320" y="34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9577EA0B-14C8-054C-AFC7-77C95B0EC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" y="1119"/>
              <a:ext cx="121" cy="35"/>
            </a:xfrm>
            <a:custGeom>
              <a:avLst/>
              <a:gdLst>
                <a:gd name="T0" fmla="*/ 11 w 121"/>
                <a:gd name="T1" fmla="*/ 34 h 35"/>
                <a:gd name="T2" fmla="*/ 0 w 121"/>
                <a:gd name="T3" fmla="*/ 25 h 35"/>
                <a:gd name="T4" fmla="*/ 17 w 121"/>
                <a:gd name="T5" fmla="*/ 20 h 35"/>
                <a:gd name="T6" fmla="*/ 24 w 121"/>
                <a:gd name="T7" fmla="*/ 17 h 35"/>
                <a:gd name="T8" fmla="*/ 39 w 121"/>
                <a:gd name="T9" fmla="*/ 12 h 35"/>
                <a:gd name="T10" fmla="*/ 46 w 121"/>
                <a:gd name="T11" fmla="*/ 9 h 35"/>
                <a:gd name="T12" fmla="*/ 52 w 121"/>
                <a:gd name="T13" fmla="*/ 5 h 35"/>
                <a:gd name="T14" fmla="*/ 57 w 121"/>
                <a:gd name="T15" fmla="*/ 3 h 35"/>
                <a:gd name="T16" fmla="*/ 63 w 121"/>
                <a:gd name="T17" fmla="*/ 0 h 35"/>
                <a:gd name="T18" fmla="*/ 68 w 121"/>
                <a:gd name="T19" fmla="*/ 0 h 35"/>
                <a:gd name="T20" fmla="*/ 73 w 121"/>
                <a:gd name="T21" fmla="*/ 0 h 35"/>
                <a:gd name="T22" fmla="*/ 77 w 121"/>
                <a:gd name="T23" fmla="*/ 0 h 35"/>
                <a:gd name="T24" fmla="*/ 84 w 121"/>
                <a:gd name="T25" fmla="*/ 2 h 35"/>
                <a:gd name="T26" fmla="*/ 88 w 121"/>
                <a:gd name="T27" fmla="*/ 3 h 35"/>
                <a:gd name="T28" fmla="*/ 96 w 121"/>
                <a:gd name="T29" fmla="*/ 8 h 35"/>
                <a:gd name="T30" fmla="*/ 101 w 121"/>
                <a:gd name="T31" fmla="*/ 9 h 35"/>
                <a:gd name="T32" fmla="*/ 106 w 121"/>
                <a:gd name="T33" fmla="*/ 9 h 35"/>
                <a:gd name="T34" fmla="*/ 111 w 121"/>
                <a:gd name="T35" fmla="*/ 9 h 35"/>
                <a:gd name="T36" fmla="*/ 115 w 121"/>
                <a:gd name="T37" fmla="*/ 9 h 35"/>
                <a:gd name="T38" fmla="*/ 120 w 121"/>
                <a:gd name="T39" fmla="*/ 9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1"/>
                <a:gd name="T61" fmla="*/ 0 h 35"/>
                <a:gd name="T62" fmla="*/ 121 w 121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1" h="35">
                  <a:moveTo>
                    <a:pt x="11" y="34"/>
                  </a:moveTo>
                  <a:lnTo>
                    <a:pt x="0" y="25"/>
                  </a:lnTo>
                  <a:lnTo>
                    <a:pt x="17" y="20"/>
                  </a:lnTo>
                  <a:lnTo>
                    <a:pt x="24" y="17"/>
                  </a:lnTo>
                  <a:lnTo>
                    <a:pt x="39" y="12"/>
                  </a:lnTo>
                  <a:lnTo>
                    <a:pt x="46" y="9"/>
                  </a:lnTo>
                  <a:lnTo>
                    <a:pt x="52" y="5"/>
                  </a:lnTo>
                  <a:lnTo>
                    <a:pt x="57" y="3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88" y="3"/>
                  </a:lnTo>
                  <a:lnTo>
                    <a:pt x="96" y="8"/>
                  </a:lnTo>
                  <a:lnTo>
                    <a:pt x="101" y="9"/>
                  </a:lnTo>
                  <a:lnTo>
                    <a:pt x="106" y="9"/>
                  </a:lnTo>
                  <a:lnTo>
                    <a:pt x="111" y="9"/>
                  </a:lnTo>
                  <a:lnTo>
                    <a:pt x="115" y="9"/>
                  </a:lnTo>
                  <a:lnTo>
                    <a:pt x="120" y="9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A72EAA40-7170-3844-BAEC-E6422D089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970"/>
              <a:ext cx="137" cy="85"/>
            </a:xfrm>
            <a:custGeom>
              <a:avLst/>
              <a:gdLst>
                <a:gd name="T0" fmla="*/ 9 w 137"/>
                <a:gd name="T1" fmla="*/ 84 h 85"/>
                <a:gd name="T2" fmla="*/ 0 w 137"/>
                <a:gd name="T3" fmla="*/ 78 h 85"/>
                <a:gd name="T4" fmla="*/ 0 w 137"/>
                <a:gd name="T5" fmla="*/ 73 h 85"/>
                <a:gd name="T6" fmla="*/ 0 w 137"/>
                <a:gd name="T7" fmla="*/ 67 h 85"/>
                <a:gd name="T8" fmla="*/ 5 w 137"/>
                <a:gd name="T9" fmla="*/ 52 h 85"/>
                <a:gd name="T10" fmla="*/ 21 w 137"/>
                <a:gd name="T11" fmla="*/ 37 h 85"/>
                <a:gd name="T12" fmla="*/ 25 w 137"/>
                <a:gd name="T13" fmla="*/ 31 h 85"/>
                <a:gd name="T14" fmla="*/ 27 w 137"/>
                <a:gd name="T15" fmla="*/ 26 h 85"/>
                <a:gd name="T16" fmla="*/ 32 w 137"/>
                <a:gd name="T17" fmla="*/ 20 h 85"/>
                <a:gd name="T18" fmla="*/ 36 w 137"/>
                <a:gd name="T19" fmla="*/ 15 h 85"/>
                <a:gd name="T20" fmla="*/ 44 w 137"/>
                <a:gd name="T21" fmla="*/ 11 h 85"/>
                <a:gd name="T22" fmla="*/ 51 w 137"/>
                <a:gd name="T23" fmla="*/ 8 h 85"/>
                <a:gd name="T24" fmla="*/ 55 w 137"/>
                <a:gd name="T25" fmla="*/ 5 h 85"/>
                <a:gd name="T26" fmla="*/ 62 w 137"/>
                <a:gd name="T27" fmla="*/ 2 h 85"/>
                <a:gd name="T28" fmla="*/ 81 w 137"/>
                <a:gd name="T29" fmla="*/ 0 h 85"/>
                <a:gd name="T30" fmla="*/ 85 w 137"/>
                <a:gd name="T31" fmla="*/ 0 h 85"/>
                <a:gd name="T32" fmla="*/ 90 w 137"/>
                <a:gd name="T33" fmla="*/ 0 h 85"/>
                <a:gd name="T34" fmla="*/ 96 w 137"/>
                <a:gd name="T35" fmla="*/ 0 h 85"/>
                <a:gd name="T36" fmla="*/ 101 w 137"/>
                <a:gd name="T37" fmla="*/ 3 h 85"/>
                <a:gd name="T38" fmla="*/ 108 w 137"/>
                <a:gd name="T39" fmla="*/ 6 h 85"/>
                <a:gd name="T40" fmla="*/ 114 w 137"/>
                <a:gd name="T41" fmla="*/ 12 h 85"/>
                <a:gd name="T42" fmla="*/ 119 w 137"/>
                <a:gd name="T43" fmla="*/ 15 h 85"/>
                <a:gd name="T44" fmla="*/ 122 w 137"/>
                <a:gd name="T45" fmla="*/ 20 h 85"/>
                <a:gd name="T46" fmla="*/ 123 w 137"/>
                <a:gd name="T47" fmla="*/ 24 h 85"/>
                <a:gd name="T48" fmla="*/ 127 w 137"/>
                <a:gd name="T49" fmla="*/ 31 h 85"/>
                <a:gd name="T50" fmla="*/ 128 w 137"/>
                <a:gd name="T51" fmla="*/ 35 h 85"/>
                <a:gd name="T52" fmla="*/ 136 w 137"/>
                <a:gd name="T53" fmla="*/ 35 h 8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7"/>
                <a:gd name="T82" fmla="*/ 0 h 85"/>
                <a:gd name="T83" fmla="*/ 137 w 137"/>
                <a:gd name="T84" fmla="*/ 85 h 8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7" h="85">
                  <a:moveTo>
                    <a:pt x="9" y="84"/>
                  </a:moveTo>
                  <a:lnTo>
                    <a:pt x="0" y="78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5" y="52"/>
                  </a:lnTo>
                  <a:lnTo>
                    <a:pt x="21" y="37"/>
                  </a:lnTo>
                  <a:lnTo>
                    <a:pt x="25" y="31"/>
                  </a:lnTo>
                  <a:lnTo>
                    <a:pt x="27" y="26"/>
                  </a:lnTo>
                  <a:lnTo>
                    <a:pt x="32" y="20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1" y="8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1" y="3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19" y="15"/>
                  </a:lnTo>
                  <a:lnTo>
                    <a:pt x="122" y="20"/>
                  </a:lnTo>
                  <a:lnTo>
                    <a:pt x="123" y="24"/>
                  </a:lnTo>
                  <a:lnTo>
                    <a:pt x="127" y="31"/>
                  </a:lnTo>
                  <a:lnTo>
                    <a:pt x="128" y="35"/>
                  </a:lnTo>
                  <a:lnTo>
                    <a:pt x="136" y="35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D4C3B745-BCF5-D348-8646-4CE41A0CC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826"/>
              <a:ext cx="359" cy="64"/>
            </a:xfrm>
            <a:custGeom>
              <a:avLst/>
              <a:gdLst>
                <a:gd name="T0" fmla="*/ 0 w 359"/>
                <a:gd name="T1" fmla="*/ 57 h 64"/>
                <a:gd name="T2" fmla="*/ 11 w 359"/>
                <a:gd name="T3" fmla="*/ 57 h 64"/>
                <a:gd name="T4" fmla="*/ 19 w 359"/>
                <a:gd name="T5" fmla="*/ 60 h 64"/>
                <a:gd name="T6" fmla="*/ 38 w 359"/>
                <a:gd name="T7" fmla="*/ 63 h 64"/>
                <a:gd name="T8" fmla="*/ 63 w 359"/>
                <a:gd name="T9" fmla="*/ 63 h 64"/>
                <a:gd name="T10" fmla="*/ 88 w 359"/>
                <a:gd name="T11" fmla="*/ 63 h 64"/>
                <a:gd name="T12" fmla="*/ 114 w 359"/>
                <a:gd name="T13" fmla="*/ 63 h 64"/>
                <a:gd name="T14" fmla="*/ 120 w 359"/>
                <a:gd name="T15" fmla="*/ 63 h 64"/>
                <a:gd name="T16" fmla="*/ 126 w 359"/>
                <a:gd name="T17" fmla="*/ 63 h 64"/>
                <a:gd name="T18" fmla="*/ 132 w 359"/>
                <a:gd name="T19" fmla="*/ 60 h 64"/>
                <a:gd name="T20" fmla="*/ 139 w 359"/>
                <a:gd name="T21" fmla="*/ 58 h 64"/>
                <a:gd name="T22" fmla="*/ 144 w 359"/>
                <a:gd name="T23" fmla="*/ 55 h 64"/>
                <a:gd name="T24" fmla="*/ 148 w 359"/>
                <a:gd name="T25" fmla="*/ 52 h 64"/>
                <a:gd name="T26" fmla="*/ 151 w 359"/>
                <a:gd name="T27" fmla="*/ 48 h 64"/>
                <a:gd name="T28" fmla="*/ 158 w 359"/>
                <a:gd name="T29" fmla="*/ 45 h 64"/>
                <a:gd name="T30" fmla="*/ 166 w 359"/>
                <a:gd name="T31" fmla="*/ 40 h 64"/>
                <a:gd name="T32" fmla="*/ 172 w 359"/>
                <a:gd name="T33" fmla="*/ 37 h 64"/>
                <a:gd name="T34" fmla="*/ 178 w 359"/>
                <a:gd name="T35" fmla="*/ 35 h 64"/>
                <a:gd name="T36" fmla="*/ 185 w 359"/>
                <a:gd name="T37" fmla="*/ 35 h 64"/>
                <a:gd name="T38" fmla="*/ 191 w 359"/>
                <a:gd name="T39" fmla="*/ 35 h 64"/>
                <a:gd name="T40" fmla="*/ 197 w 359"/>
                <a:gd name="T41" fmla="*/ 35 h 64"/>
                <a:gd name="T42" fmla="*/ 205 w 359"/>
                <a:gd name="T43" fmla="*/ 35 h 64"/>
                <a:gd name="T44" fmla="*/ 210 w 359"/>
                <a:gd name="T45" fmla="*/ 35 h 64"/>
                <a:gd name="T46" fmla="*/ 213 w 359"/>
                <a:gd name="T47" fmla="*/ 40 h 64"/>
                <a:gd name="T48" fmla="*/ 218 w 359"/>
                <a:gd name="T49" fmla="*/ 45 h 64"/>
                <a:gd name="T50" fmla="*/ 221 w 359"/>
                <a:gd name="T51" fmla="*/ 49 h 64"/>
                <a:gd name="T52" fmla="*/ 224 w 359"/>
                <a:gd name="T53" fmla="*/ 54 h 64"/>
                <a:gd name="T54" fmla="*/ 232 w 359"/>
                <a:gd name="T55" fmla="*/ 55 h 64"/>
                <a:gd name="T56" fmla="*/ 238 w 359"/>
                <a:gd name="T57" fmla="*/ 55 h 64"/>
                <a:gd name="T58" fmla="*/ 254 w 359"/>
                <a:gd name="T59" fmla="*/ 55 h 64"/>
                <a:gd name="T60" fmla="*/ 260 w 359"/>
                <a:gd name="T61" fmla="*/ 55 h 64"/>
                <a:gd name="T62" fmla="*/ 265 w 359"/>
                <a:gd name="T63" fmla="*/ 55 h 64"/>
                <a:gd name="T64" fmla="*/ 270 w 359"/>
                <a:gd name="T65" fmla="*/ 54 h 64"/>
                <a:gd name="T66" fmla="*/ 276 w 359"/>
                <a:gd name="T67" fmla="*/ 52 h 64"/>
                <a:gd name="T68" fmla="*/ 278 w 359"/>
                <a:gd name="T69" fmla="*/ 48 h 64"/>
                <a:gd name="T70" fmla="*/ 303 w 359"/>
                <a:gd name="T71" fmla="*/ 8 h 64"/>
                <a:gd name="T72" fmla="*/ 309 w 359"/>
                <a:gd name="T73" fmla="*/ 2 h 64"/>
                <a:gd name="T74" fmla="*/ 315 w 359"/>
                <a:gd name="T75" fmla="*/ 2 h 64"/>
                <a:gd name="T76" fmla="*/ 322 w 359"/>
                <a:gd name="T77" fmla="*/ 0 h 64"/>
                <a:gd name="T78" fmla="*/ 326 w 359"/>
                <a:gd name="T79" fmla="*/ 5 h 64"/>
                <a:gd name="T80" fmla="*/ 333 w 359"/>
                <a:gd name="T81" fmla="*/ 5 h 64"/>
                <a:gd name="T82" fmla="*/ 339 w 359"/>
                <a:gd name="T83" fmla="*/ 6 h 64"/>
                <a:gd name="T84" fmla="*/ 344 w 359"/>
                <a:gd name="T85" fmla="*/ 9 h 64"/>
                <a:gd name="T86" fmla="*/ 349 w 359"/>
                <a:gd name="T87" fmla="*/ 11 h 64"/>
                <a:gd name="T88" fmla="*/ 355 w 359"/>
                <a:gd name="T89" fmla="*/ 11 h 64"/>
                <a:gd name="T90" fmla="*/ 358 w 359"/>
                <a:gd name="T91" fmla="*/ 6 h 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59"/>
                <a:gd name="T139" fmla="*/ 0 h 64"/>
                <a:gd name="T140" fmla="*/ 359 w 359"/>
                <a:gd name="T141" fmla="*/ 64 h 6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59" h="64">
                  <a:moveTo>
                    <a:pt x="0" y="57"/>
                  </a:moveTo>
                  <a:lnTo>
                    <a:pt x="11" y="57"/>
                  </a:lnTo>
                  <a:lnTo>
                    <a:pt x="19" y="60"/>
                  </a:lnTo>
                  <a:lnTo>
                    <a:pt x="38" y="63"/>
                  </a:lnTo>
                  <a:lnTo>
                    <a:pt x="63" y="63"/>
                  </a:lnTo>
                  <a:lnTo>
                    <a:pt x="88" y="63"/>
                  </a:lnTo>
                  <a:lnTo>
                    <a:pt x="114" y="63"/>
                  </a:lnTo>
                  <a:lnTo>
                    <a:pt x="120" y="63"/>
                  </a:lnTo>
                  <a:lnTo>
                    <a:pt x="126" y="63"/>
                  </a:lnTo>
                  <a:lnTo>
                    <a:pt x="132" y="60"/>
                  </a:lnTo>
                  <a:lnTo>
                    <a:pt x="139" y="58"/>
                  </a:lnTo>
                  <a:lnTo>
                    <a:pt x="144" y="55"/>
                  </a:lnTo>
                  <a:lnTo>
                    <a:pt x="148" y="52"/>
                  </a:lnTo>
                  <a:lnTo>
                    <a:pt x="151" y="48"/>
                  </a:lnTo>
                  <a:lnTo>
                    <a:pt x="158" y="45"/>
                  </a:lnTo>
                  <a:lnTo>
                    <a:pt x="166" y="40"/>
                  </a:lnTo>
                  <a:lnTo>
                    <a:pt x="172" y="37"/>
                  </a:lnTo>
                  <a:lnTo>
                    <a:pt x="178" y="35"/>
                  </a:lnTo>
                  <a:lnTo>
                    <a:pt x="185" y="35"/>
                  </a:lnTo>
                  <a:lnTo>
                    <a:pt x="191" y="35"/>
                  </a:lnTo>
                  <a:lnTo>
                    <a:pt x="197" y="35"/>
                  </a:lnTo>
                  <a:lnTo>
                    <a:pt x="205" y="35"/>
                  </a:lnTo>
                  <a:lnTo>
                    <a:pt x="210" y="35"/>
                  </a:lnTo>
                  <a:lnTo>
                    <a:pt x="213" y="40"/>
                  </a:lnTo>
                  <a:lnTo>
                    <a:pt x="218" y="45"/>
                  </a:lnTo>
                  <a:lnTo>
                    <a:pt x="221" y="49"/>
                  </a:lnTo>
                  <a:lnTo>
                    <a:pt x="224" y="54"/>
                  </a:lnTo>
                  <a:lnTo>
                    <a:pt x="232" y="55"/>
                  </a:lnTo>
                  <a:lnTo>
                    <a:pt x="238" y="55"/>
                  </a:lnTo>
                  <a:lnTo>
                    <a:pt x="254" y="55"/>
                  </a:lnTo>
                  <a:lnTo>
                    <a:pt x="260" y="55"/>
                  </a:lnTo>
                  <a:lnTo>
                    <a:pt x="265" y="55"/>
                  </a:lnTo>
                  <a:lnTo>
                    <a:pt x="270" y="54"/>
                  </a:lnTo>
                  <a:lnTo>
                    <a:pt x="276" y="52"/>
                  </a:lnTo>
                  <a:lnTo>
                    <a:pt x="278" y="48"/>
                  </a:lnTo>
                  <a:lnTo>
                    <a:pt x="303" y="8"/>
                  </a:lnTo>
                  <a:lnTo>
                    <a:pt x="309" y="2"/>
                  </a:lnTo>
                  <a:lnTo>
                    <a:pt x="315" y="2"/>
                  </a:lnTo>
                  <a:lnTo>
                    <a:pt x="322" y="0"/>
                  </a:lnTo>
                  <a:lnTo>
                    <a:pt x="326" y="5"/>
                  </a:lnTo>
                  <a:lnTo>
                    <a:pt x="333" y="5"/>
                  </a:lnTo>
                  <a:lnTo>
                    <a:pt x="339" y="6"/>
                  </a:lnTo>
                  <a:lnTo>
                    <a:pt x="344" y="9"/>
                  </a:lnTo>
                  <a:lnTo>
                    <a:pt x="349" y="11"/>
                  </a:lnTo>
                  <a:lnTo>
                    <a:pt x="355" y="11"/>
                  </a:lnTo>
                  <a:lnTo>
                    <a:pt x="358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F1E1D1DE-0327-064C-920E-0506CB3CE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883"/>
              <a:ext cx="78" cy="76"/>
            </a:xfrm>
            <a:custGeom>
              <a:avLst/>
              <a:gdLst>
                <a:gd name="T0" fmla="*/ 0 w 78"/>
                <a:gd name="T1" fmla="*/ 0 h 76"/>
                <a:gd name="T2" fmla="*/ 2 w 78"/>
                <a:gd name="T3" fmla="*/ 6 h 76"/>
                <a:gd name="T4" fmla="*/ 6 w 78"/>
                <a:gd name="T5" fmla="*/ 8 h 76"/>
                <a:gd name="T6" fmla="*/ 13 w 78"/>
                <a:gd name="T7" fmla="*/ 8 h 76"/>
                <a:gd name="T8" fmla="*/ 19 w 78"/>
                <a:gd name="T9" fmla="*/ 8 h 76"/>
                <a:gd name="T10" fmla="*/ 35 w 78"/>
                <a:gd name="T11" fmla="*/ 11 h 76"/>
                <a:gd name="T12" fmla="*/ 41 w 78"/>
                <a:gd name="T13" fmla="*/ 15 h 76"/>
                <a:gd name="T14" fmla="*/ 41 w 78"/>
                <a:gd name="T15" fmla="*/ 20 h 76"/>
                <a:gd name="T16" fmla="*/ 42 w 78"/>
                <a:gd name="T17" fmla="*/ 26 h 76"/>
                <a:gd name="T18" fmla="*/ 44 w 78"/>
                <a:gd name="T19" fmla="*/ 32 h 76"/>
                <a:gd name="T20" fmla="*/ 46 w 78"/>
                <a:gd name="T21" fmla="*/ 37 h 76"/>
                <a:gd name="T22" fmla="*/ 46 w 78"/>
                <a:gd name="T23" fmla="*/ 41 h 76"/>
                <a:gd name="T24" fmla="*/ 49 w 78"/>
                <a:gd name="T25" fmla="*/ 46 h 76"/>
                <a:gd name="T26" fmla="*/ 53 w 78"/>
                <a:gd name="T27" fmla="*/ 51 h 76"/>
                <a:gd name="T28" fmla="*/ 58 w 78"/>
                <a:gd name="T29" fmla="*/ 54 h 76"/>
                <a:gd name="T30" fmla="*/ 64 w 78"/>
                <a:gd name="T31" fmla="*/ 57 h 76"/>
                <a:gd name="T32" fmla="*/ 68 w 78"/>
                <a:gd name="T33" fmla="*/ 61 h 76"/>
                <a:gd name="T34" fmla="*/ 68 w 78"/>
                <a:gd name="T35" fmla="*/ 66 h 76"/>
                <a:gd name="T36" fmla="*/ 68 w 78"/>
                <a:gd name="T37" fmla="*/ 72 h 76"/>
                <a:gd name="T38" fmla="*/ 72 w 78"/>
                <a:gd name="T39" fmla="*/ 75 h 76"/>
                <a:gd name="T40" fmla="*/ 77 w 78"/>
                <a:gd name="T41" fmla="*/ 75 h 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76"/>
                <a:gd name="T65" fmla="*/ 78 w 78"/>
                <a:gd name="T66" fmla="*/ 76 h 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76">
                  <a:moveTo>
                    <a:pt x="0" y="0"/>
                  </a:moveTo>
                  <a:lnTo>
                    <a:pt x="2" y="6"/>
                  </a:lnTo>
                  <a:lnTo>
                    <a:pt x="6" y="8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35" y="11"/>
                  </a:lnTo>
                  <a:lnTo>
                    <a:pt x="41" y="15"/>
                  </a:lnTo>
                  <a:lnTo>
                    <a:pt x="41" y="20"/>
                  </a:lnTo>
                  <a:lnTo>
                    <a:pt x="42" y="26"/>
                  </a:lnTo>
                  <a:lnTo>
                    <a:pt x="44" y="32"/>
                  </a:lnTo>
                  <a:lnTo>
                    <a:pt x="46" y="37"/>
                  </a:lnTo>
                  <a:lnTo>
                    <a:pt x="46" y="41"/>
                  </a:lnTo>
                  <a:lnTo>
                    <a:pt x="49" y="46"/>
                  </a:lnTo>
                  <a:lnTo>
                    <a:pt x="53" y="51"/>
                  </a:lnTo>
                  <a:lnTo>
                    <a:pt x="58" y="54"/>
                  </a:lnTo>
                  <a:lnTo>
                    <a:pt x="64" y="57"/>
                  </a:lnTo>
                  <a:lnTo>
                    <a:pt x="68" y="61"/>
                  </a:lnTo>
                  <a:lnTo>
                    <a:pt x="68" y="66"/>
                  </a:lnTo>
                  <a:lnTo>
                    <a:pt x="68" y="72"/>
                  </a:lnTo>
                  <a:lnTo>
                    <a:pt x="72" y="75"/>
                  </a:lnTo>
                  <a:lnTo>
                    <a:pt x="77" y="75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CD89733-0319-CD47-96F5-D570E4B90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" y="616"/>
              <a:ext cx="154" cy="36"/>
            </a:xfrm>
            <a:custGeom>
              <a:avLst/>
              <a:gdLst>
                <a:gd name="T0" fmla="*/ 11 w 154"/>
                <a:gd name="T1" fmla="*/ 21 h 36"/>
                <a:gd name="T2" fmla="*/ 0 w 154"/>
                <a:gd name="T3" fmla="*/ 23 h 36"/>
                <a:gd name="T4" fmla="*/ 3 w 154"/>
                <a:gd name="T5" fmla="*/ 18 h 36"/>
                <a:gd name="T6" fmla="*/ 9 w 154"/>
                <a:gd name="T7" fmla="*/ 15 h 36"/>
                <a:gd name="T8" fmla="*/ 14 w 154"/>
                <a:gd name="T9" fmla="*/ 12 h 36"/>
                <a:gd name="T10" fmla="*/ 19 w 154"/>
                <a:gd name="T11" fmla="*/ 11 h 36"/>
                <a:gd name="T12" fmla="*/ 24 w 154"/>
                <a:gd name="T13" fmla="*/ 8 h 36"/>
                <a:gd name="T14" fmla="*/ 28 w 154"/>
                <a:gd name="T15" fmla="*/ 6 h 36"/>
                <a:gd name="T16" fmla="*/ 33 w 154"/>
                <a:gd name="T17" fmla="*/ 6 h 36"/>
                <a:gd name="T18" fmla="*/ 41 w 154"/>
                <a:gd name="T19" fmla="*/ 6 h 36"/>
                <a:gd name="T20" fmla="*/ 47 w 154"/>
                <a:gd name="T21" fmla="*/ 5 h 36"/>
                <a:gd name="T22" fmla="*/ 55 w 154"/>
                <a:gd name="T23" fmla="*/ 3 h 36"/>
                <a:gd name="T24" fmla="*/ 62 w 154"/>
                <a:gd name="T25" fmla="*/ 3 h 36"/>
                <a:gd name="T26" fmla="*/ 68 w 154"/>
                <a:gd name="T27" fmla="*/ 2 h 36"/>
                <a:gd name="T28" fmla="*/ 74 w 154"/>
                <a:gd name="T29" fmla="*/ 0 h 36"/>
                <a:gd name="T30" fmla="*/ 80 w 154"/>
                <a:gd name="T31" fmla="*/ 0 h 36"/>
                <a:gd name="T32" fmla="*/ 85 w 154"/>
                <a:gd name="T33" fmla="*/ 0 h 36"/>
                <a:gd name="T34" fmla="*/ 90 w 154"/>
                <a:gd name="T35" fmla="*/ 0 h 36"/>
                <a:gd name="T36" fmla="*/ 98 w 154"/>
                <a:gd name="T37" fmla="*/ 2 h 36"/>
                <a:gd name="T38" fmla="*/ 104 w 154"/>
                <a:gd name="T39" fmla="*/ 8 h 36"/>
                <a:gd name="T40" fmla="*/ 107 w 154"/>
                <a:gd name="T41" fmla="*/ 12 h 36"/>
                <a:gd name="T42" fmla="*/ 109 w 154"/>
                <a:gd name="T43" fmla="*/ 17 h 36"/>
                <a:gd name="T44" fmla="*/ 110 w 154"/>
                <a:gd name="T45" fmla="*/ 21 h 36"/>
                <a:gd name="T46" fmla="*/ 114 w 154"/>
                <a:gd name="T47" fmla="*/ 27 h 36"/>
                <a:gd name="T48" fmla="*/ 117 w 154"/>
                <a:gd name="T49" fmla="*/ 33 h 36"/>
                <a:gd name="T50" fmla="*/ 123 w 154"/>
                <a:gd name="T51" fmla="*/ 35 h 36"/>
                <a:gd name="T52" fmla="*/ 129 w 154"/>
                <a:gd name="T53" fmla="*/ 35 h 36"/>
                <a:gd name="T54" fmla="*/ 134 w 154"/>
                <a:gd name="T55" fmla="*/ 33 h 36"/>
                <a:gd name="T56" fmla="*/ 139 w 154"/>
                <a:gd name="T57" fmla="*/ 32 h 36"/>
                <a:gd name="T58" fmla="*/ 144 w 154"/>
                <a:gd name="T59" fmla="*/ 30 h 36"/>
                <a:gd name="T60" fmla="*/ 148 w 154"/>
                <a:gd name="T61" fmla="*/ 29 h 36"/>
                <a:gd name="T62" fmla="*/ 153 w 154"/>
                <a:gd name="T63" fmla="*/ 27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4"/>
                <a:gd name="T97" fmla="*/ 0 h 36"/>
                <a:gd name="T98" fmla="*/ 154 w 154"/>
                <a:gd name="T99" fmla="*/ 36 h 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4" h="36">
                  <a:moveTo>
                    <a:pt x="11" y="21"/>
                  </a:moveTo>
                  <a:lnTo>
                    <a:pt x="0" y="23"/>
                  </a:lnTo>
                  <a:lnTo>
                    <a:pt x="3" y="18"/>
                  </a:lnTo>
                  <a:lnTo>
                    <a:pt x="9" y="15"/>
                  </a:lnTo>
                  <a:lnTo>
                    <a:pt x="14" y="12"/>
                  </a:lnTo>
                  <a:lnTo>
                    <a:pt x="19" y="11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3" y="6"/>
                  </a:lnTo>
                  <a:lnTo>
                    <a:pt x="41" y="6"/>
                  </a:lnTo>
                  <a:lnTo>
                    <a:pt x="47" y="5"/>
                  </a:lnTo>
                  <a:lnTo>
                    <a:pt x="55" y="3"/>
                  </a:lnTo>
                  <a:lnTo>
                    <a:pt x="62" y="3"/>
                  </a:lnTo>
                  <a:lnTo>
                    <a:pt x="68" y="2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4" y="8"/>
                  </a:lnTo>
                  <a:lnTo>
                    <a:pt x="107" y="12"/>
                  </a:lnTo>
                  <a:lnTo>
                    <a:pt x="109" y="17"/>
                  </a:lnTo>
                  <a:lnTo>
                    <a:pt x="110" y="21"/>
                  </a:lnTo>
                  <a:lnTo>
                    <a:pt x="114" y="27"/>
                  </a:lnTo>
                  <a:lnTo>
                    <a:pt x="117" y="33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4" y="33"/>
                  </a:lnTo>
                  <a:lnTo>
                    <a:pt x="139" y="32"/>
                  </a:lnTo>
                  <a:lnTo>
                    <a:pt x="144" y="30"/>
                  </a:lnTo>
                  <a:lnTo>
                    <a:pt x="148" y="29"/>
                  </a:lnTo>
                  <a:lnTo>
                    <a:pt x="153" y="2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3E866B6E-9D1E-9A40-8C04-12994ACA9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613"/>
              <a:ext cx="67" cy="131"/>
            </a:xfrm>
            <a:custGeom>
              <a:avLst/>
              <a:gdLst>
                <a:gd name="T0" fmla="*/ 66 w 67"/>
                <a:gd name="T1" fmla="*/ 0 h 131"/>
                <a:gd name="T2" fmla="*/ 66 w 67"/>
                <a:gd name="T3" fmla="*/ 5 h 131"/>
                <a:gd name="T4" fmla="*/ 63 w 67"/>
                <a:gd name="T5" fmla="*/ 9 h 131"/>
                <a:gd name="T6" fmla="*/ 61 w 67"/>
                <a:gd name="T7" fmla="*/ 14 h 131"/>
                <a:gd name="T8" fmla="*/ 58 w 67"/>
                <a:gd name="T9" fmla="*/ 18 h 131"/>
                <a:gd name="T10" fmla="*/ 55 w 67"/>
                <a:gd name="T11" fmla="*/ 23 h 131"/>
                <a:gd name="T12" fmla="*/ 52 w 67"/>
                <a:gd name="T13" fmla="*/ 28 h 131"/>
                <a:gd name="T14" fmla="*/ 46 w 67"/>
                <a:gd name="T15" fmla="*/ 34 h 131"/>
                <a:gd name="T16" fmla="*/ 41 w 67"/>
                <a:gd name="T17" fmla="*/ 40 h 131"/>
                <a:gd name="T18" fmla="*/ 38 w 67"/>
                <a:gd name="T19" fmla="*/ 44 h 131"/>
                <a:gd name="T20" fmla="*/ 38 w 67"/>
                <a:gd name="T21" fmla="*/ 49 h 131"/>
                <a:gd name="T22" fmla="*/ 38 w 67"/>
                <a:gd name="T23" fmla="*/ 54 h 131"/>
                <a:gd name="T24" fmla="*/ 38 w 67"/>
                <a:gd name="T25" fmla="*/ 58 h 131"/>
                <a:gd name="T26" fmla="*/ 39 w 67"/>
                <a:gd name="T27" fmla="*/ 63 h 131"/>
                <a:gd name="T28" fmla="*/ 42 w 67"/>
                <a:gd name="T29" fmla="*/ 67 h 131"/>
                <a:gd name="T30" fmla="*/ 46 w 67"/>
                <a:gd name="T31" fmla="*/ 73 h 131"/>
                <a:gd name="T32" fmla="*/ 47 w 67"/>
                <a:gd name="T33" fmla="*/ 80 h 131"/>
                <a:gd name="T34" fmla="*/ 47 w 67"/>
                <a:gd name="T35" fmla="*/ 84 h 131"/>
                <a:gd name="T36" fmla="*/ 49 w 67"/>
                <a:gd name="T37" fmla="*/ 89 h 131"/>
                <a:gd name="T38" fmla="*/ 49 w 67"/>
                <a:gd name="T39" fmla="*/ 95 h 131"/>
                <a:gd name="T40" fmla="*/ 46 w 67"/>
                <a:gd name="T41" fmla="*/ 99 h 131"/>
                <a:gd name="T42" fmla="*/ 42 w 67"/>
                <a:gd name="T43" fmla="*/ 104 h 131"/>
                <a:gd name="T44" fmla="*/ 38 w 67"/>
                <a:gd name="T45" fmla="*/ 109 h 131"/>
                <a:gd name="T46" fmla="*/ 33 w 67"/>
                <a:gd name="T47" fmla="*/ 112 h 131"/>
                <a:gd name="T48" fmla="*/ 28 w 67"/>
                <a:gd name="T49" fmla="*/ 113 h 131"/>
                <a:gd name="T50" fmla="*/ 24 w 67"/>
                <a:gd name="T51" fmla="*/ 116 h 131"/>
                <a:gd name="T52" fmla="*/ 19 w 67"/>
                <a:gd name="T53" fmla="*/ 119 h 131"/>
                <a:gd name="T54" fmla="*/ 14 w 67"/>
                <a:gd name="T55" fmla="*/ 122 h 131"/>
                <a:gd name="T56" fmla="*/ 9 w 67"/>
                <a:gd name="T57" fmla="*/ 125 h 131"/>
                <a:gd name="T58" fmla="*/ 5 w 67"/>
                <a:gd name="T59" fmla="*/ 127 h 131"/>
                <a:gd name="T60" fmla="*/ 0 w 67"/>
                <a:gd name="T61" fmla="*/ 130 h 1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131"/>
                <a:gd name="T95" fmla="*/ 67 w 67"/>
                <a:gd name="T96" fmla="*/ 131 h 1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131">
                  <a:moveTo>
                    <a:pt x="66" y="0"/>
                  </a:moveTo>
                  <a:lnTo>
                    <a:pt x="66" y="5"/>
                  </a:lnTo>
                  <a:lnTo>
                    <a:pt x="63" y="9"/>
                  </a:lnTo>
                  <a:lnTo>
                    <a:pt x="61" y="14"/>
                  </a:lnTo>
                  <a:lnTo>
                    <a:pt x="58" y="18"/>
                  </a:lnTo>
                  <a:lnTo>
                    <a:pt x="55" y="23"/>
                  </a:lnTo>
                  <a:lnTo>
                    <a:pt x="52" y="28"/>
                  </a:lnTo>
                  <a:lnTo>
                    <a:pt x="46" y="34"/>
                  </a:lnTo>
                  <a:lnTo>
                    <a:pt x="41" y="40"/>
                  </a:lnTo>
                  <a:lnTo>
                    <a:pt x="38" y="44"/>
                  </a:lnTo>
                  <a:lnTo>
                    <a:pt x="38" y="49"/>
                  </a:lnTo>
                  <a:lnTo>
                    <a:pt x="38" y="54"/>
                  </a:lnTo>
                  <a:lnTo>
                    <a:pt x="38" y="58"/>
                  </a:lnTo>
                  <a:lnTo>
                    <a:pt x="39" y="63"/>
                  </a:lnTo>
                  <a:lnTo>
                    <a:pt x="42" y="67"/>
                  </a:lnTo>
                  <a:lnTo>
                    <a:pt x="46" y="73"/>
                  </a:lnTo>
                  <a:lnTo>
                    <a:pt x="47" y="80"/>
                  </a:lnTo>
                  <a:lnTo>
                    <a:pt x="47" y="84"/>
                  </a:lnTo>
                  <a:lnTo>
                    <a:pt x="49" y="89"/>
                  </a:lnTo>
                  <a:lnTo>
                    <a:pt x="49" y="95"/>
                  </a:lnTo>
                  <a:lnTo>
                    <a:pt x="46" y="99"/>
                  </a:lnTo>
                  <a:lnTo>
                    <a:pt x="42" y="104"/>
                  </a:lnTo>
                  <a:lnTo>
                    <a:pt x="38" y="109"/>
                  </a:lnTo>
                  <a:lnTo>
                    <a:pt x="33" y="112"/>
                  </a:lnTo>
                  <a:lnTo>
                    <a:pt x="28" y="113"/>
                  </a:lnTo>
                  <a:lnTo>
                    <a:pt x="24" y="116"/>
                  </a:lnTo>
                  <a:lnTo>
                    <a:pt x="19" y="119"/>
                  </a:lnTo>
                  <a:lnTo>
                    <a:pt x="14" y="122"/>
                  </a:lnTo>
                  <a:lnTo>
                    <a:pt x="9" y="125"/>
                  </a:lnTo>
                  <a:lnTo>
                    <a:pt x="5" y="127"/>
                  </a:lnTo>
                  <a:lnTo>
                    <a:pt x="0" y="13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8B352788-FA4F-FA49-9FB1-723A59F31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333"/>
              <a:ext cx="62" cy="164"/>
            </a:xfrm>
            <a:custGeom>
              <a:avLst/>
              <a:gdLst>
                <a:gd name="T0" fmla="*/ 53 w 62"/>
                <a:gd name="T1" fmla="*/ 163 h 164"/>
                <a:gd name="T2" fmla="*/ 61 w 62"/>
                <a:gd name="T3" fmla="*/ 163 h 164"/>
                <a:gd name="T4" fmla="*/ 57 w 62"/>
                <a:gd name="T5" fmla="*/ 157 h 164"/>
                <a:gd name="T6" fmla="*/ 53 w 62"/>
                <a:gd name="T7" fmla="*/ 151 h 164"/>
                <a:gd name="T8" fmla="*/ 48 w 62"/>
                <a:gd name="T9" fmla="*/ 143 h 164"/>
                <a:gd name="T10" fmla="*/ 40 w 62"/>
                <a:gd name="T11" fmla="*/ 134 h 164"/>
                <a:gd name="T12" fmla="*/ 34 w 62"/>
                <a:gd name="T13" fmla="*/ 128 h 164"/>
                <a:gd name="T14" fmla="*/ 29 w 62"/>
                <a:gd name="T15" fmla="*/ 122 h 164"/>
                <a:gd name="T16" fmla="*/ 21 w 62"/>
                <a:gd name="T17" fmla="*/ 116 h 164"/>
                <a:gd name="T18" fmla="*/ 15 w 62"/>
                <a:gd name="T19" fmla="*/ 114 h 164"/>
                <a:gd name="T20" fmla="*/ 8 w 62"/>
                <a:gd name="T21" fmla="*/ 110 h 164"/>
                <a:gd name="T22" fmla="*/ 2 w 62"/>
                <a:gd name="T23" fmla="*/ 106 h 164"/>
                <a:gd name="T24" fmla="*/ 0 w 62"/>
                <a:gd name="T25" fmla="*/ 100 h 164"/>
                <a:gd name="T26" fmla="*/ 0 w 62"/>
                <a:gd name="T27" fmla="*/ 94 h 164"/>
                <a:gd name="T28" fmla="*/ 0 w 62"/>
                <a:gd name="T29" fmla="*/ 88 h 164"/>
                <a:gd name="T30" fmla="*/ 0 w 62"/>
                <a:gd name="T31" fmla="*/ 82 h 164"/>
                <a:gd name="T32" fmla="*/ 0 w 62"/>
                <a:gd name="T33" fmla="*/ 73 h 164"/>
                <a:gd name="T34" fmla="*/ 0 w 62"/>
                <a:gd name="T35" fmla="*/ 67 h 164"/>
                <a:gd name="T36" fmla="*/ 0 w 62"/>
                <a:gd name="T37" fmla="*/ 57 h 164"/>
                <a:gd name="T38" fmla="*/ 0 w 62"/>
                <a:gd name="T39" fmla="*/ 51 h 164"/>
                <a:gd name="T40" fmla="*/ 0 w 62"/>
                <a:gd name="T41" fmla="*/ 45 h 164"/>
                <a:gd name="T42" fmla="*/ 0 w 62"/>
                <a:gd name="T43" fmla="*/ 39 h 164"/>
                <a:gd name="T44" fmla="*/ 0 w 62"/>
                <a:gd name="T45" fmla="*/ 33 h 164"/>
                <a:gd name="T46" fmla="*/ 0 w 62"/>
                <a:gd name="T47" fmla="*/ 26 h 164"/>
                <a:gd name="T48" fmla="*/ 0 w 62"/>
                <a:gd name="T49" fmla="*/ 20 h 164"/>
                <a:gd name="T50" fmla="*/ 2 w 62"/>
                <a:gd name="T51" fmla="*/ 14 h 164"/>
                <a:gd name="T52" fmla="*/ 6 w 62"/>
                <a:gd name="T53" fmla="*/ 8 h 164"/>
                <a:gd name="T54" fmla="*/ 8 w 62"/>
                <a:gd name="T55" fmla="*/ 2 h 164"/>
                <a:gd name="T56" fmla="*/ 15 w 62"/>
                <a:gd name="T57" fmla="*/ 0 h 1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2"/>
                <a:gd name="T88" fmla="*/ 0 h 164"/>
                <a:gd name="T89" fmla="*/ 62 w 62"/>
                <a:gd name="T90" fmla="*/ 164 h 1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2" h="164">
                  <a:moveTo>
                    <a:pt x="53" y="163"/>
                  </a:moveTo>
                  <a:lnTo>
                    <a:pt x="61" y="163"/>
                  </a:lnTo>
                  <a:lnTo>
                    <a:pt x="57" y="157"/>
                  </a:lnTo>
                  <a:lnTo>
                    <a:pt x="53" y="151"/>
                  </a:lnTo>
                  <a:lnTo>
                    <a:pt x="48" y="143"/>
                  </a:lnTo>
                  <a:lnTo>
                    <a:pt x="40" y="134"/>
                  </a:lnTo>
                  <a:lnTo>
                    <a:pt x="34" y="128"/>
                  </a:lnTo>
                  <a:lnTo>
                    <a:pt x="29" y="122"/>
                  </a:lnTo>
                  <a:lnTo>
                    <a:pt x="21" y="116"/>
                  </a:lnTo>
                  <a:lnTo>
                    <a:pt x="15" y="114"/>
                  </a:lnTo>
                  <a:lnTo>
                    <a:pt x="8" y="110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0" y="57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8"/>
                  </a:lnTo>
                  <a:lnTo>
                    <a:pt x="8" y="2"/>
                  </a:lnTo>
                  <a:lnTo>
                    <a:pt x="15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1B4A2266-DF42-594D-9021-B22A995BD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1359"/>
              <a:ext cx="86" cy="65"/>
            </a:xfrm>
            <a:custGeom>
              <a:avLst/>
              <a:gdLst>
                <a:gd name="T0" fmla="*/ 85 w 86"/>
                <a:gd name="T1" fmla="*/ 64 h 65"/>
                <a:gd name="T2" fmla="*/ 77 w 86"/>
                <a:gd name="T3" fmla="*/ 54 h 65"/>
                <a:gd name="T4" fmla="*/ 72 w 86"/>
                <a:gd name="T5" fmla="*/ 33 h 65"/>
                <a:gd name="T6" fmla="*/ 68 w 86"/>
                <a:gd name="T7" fmla="*/ 27 h 65"/>
                <a:gd name="T8" fmla="*/ 66 w 86"/>
                <a:gd name="T9" fmla="*/ 21 h 65"/>
                <a:gd name="T10" fmla="*/ 60 w 86"/>
                <a:gd name="T11" fmla="*/ 14 h 65"/>
                <a:gd name="T12" fmla="*/ 53 w 86"/>
                <a:gd name="T13" fmla="*/ 12 h 65"/>
                <a:gd name="T14" fmla="*/ 43 w 86"/>
                <a:gd name="T15" fmla="*/ 12 h 65"/>
                <a:gd name="T16" fmla="*/ 34 w 86"/>
                <a:gd name="T17" fmla="*/ 14 h 65"/>
                <a:gd name="T18" fmla="*/ 23 w 86"/>
                <a:gd name="T19" fmla="*/ 14 h 65"/>
                <a:gd name="T20" fmla="*/ 15 w 86"/>
                <a:gd name="T21" fmla="*/ 14 h 65"/>
                <a:gd name="T22" fmla="*/ 9 w 86"/>
                <a:gd name="T23" fmla="*/ 14 h 65"/>
                <a:gd name="T24" fmla="*/ 2 w 86"/>
                <a:gd name="T25" fmla="*/ 12 h 65"/>
                <a:gd name="T26" fmla="*/ 0 w 86"/>
                <a:gd name="T27" fmla="*/ 6 h 65"/>
                <a:gd name="T28" fmla="*/ 0 w 86"/>
                <a:gd name="T29" fmla="*/ 0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"/>
                <a:gd name="T46" fmla="*/ 0 h 65"/>
                <a:gd name="T47" fmla="*/ 86 w 86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" h="65">
                  <a:moveTo>
                    <a:pt x="85" y="64"/>
                  </a:moveTo>
                  <a:lnTo>
                    <a:pt x="77" y="54"/>
                  </a:lnTo>
                  <a:lnTo>
                    <a:pt x="72" y="33"/>
                  </a:lnTo>
                  <a:lnTo>
                    <a:pt x="68" y="27"/>
                  </a:lnTo>
                  <a:lnTo>
                    <a:pt x="66" y="21"/>
                  </a:lnTo>
                  <a:lnTo>
                    <a:pt x="60" y="14"/>
                  </a:lnTo>
                  <a:lnTo>
                    <a:pt x="53" y="12"/>
                  </a:lnTo>
                  <a:lnTo>
                    <a:pt x="43" y="12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1B2DD3F4-FEBF-AC40-8DBD-D362015B1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144"/>
              <a:ext cx="243" cy="206"/>
            </a:xfrm>
            <a:custGeom>
              <a:avLst/>
              <a:gdLst>
                <a:gd name="T0" fmla="*/ 242 w 243"/>
                <a:gd name="T1" fmla="*/ 205 h 206"/>
                <a:gd name="T2" fmla="*/ 234 w 243"/>
                <a:gd name="T3" fmla="*/ 199 h 206"/>
                <a:gd name="T4" fmla="*/ 234 w 243"/>
                <a:gd name="T5" fmla="*/ 191 h 206"/>
                <a:gd name="T6" fmla="*/ 234 w 243"/>
                <a:gd name="T7" fmla="*/ 182 h 206"/>
                <a:gd name="T8" fmla="*/ 234 w 243"/>
                <a:gd name="T9" fmla="*/ 162 h 206"/>
                <a:gd name="T10" fmla="*/ 231 w 243"/>
                <a:gd name="T11" fmla="*/ 156 h 206"/>
                <a:gd name="T12" fmla="*/ 231 w 243"/>
                <a:gd name="T13" fmla="*/ 150 h 206"/>
                <a:gd name="T14" fmla="*/ 225 w 243"/>
                <a:gd name="T15" fmla="*/ 141 h 206"/>
                <a:gd name="T16" fmla="*/ 215 w 243"/>
                <a:gd name="T17" fmla="*/ 135 h 206"/>
                <a:gd name="T18" fmla="*/ 206 w 243"/>
                <a:gd name="T19" fmla="*/ 129 h 206"/>
                <a:gd name="T20" fmla="*/ 200 w 243"/>
                <a:gd name="T21" fmla="*/ 129 h 206"/>
                <a:gd name="T22" fmla="*/ 194 w 243"/>
                <a:gd name="T23" fmla="*/ 127 h 206"/>
                <a:gd name="T24" fmla="*/ 187 w 243"/>
                <a:gd name="T25" fmla="*/ 127 h 206"/>
                <a:gd name="T26" fmla="*/ 181 w 243"/>
                <a:gd name="T27" fmla="*/ 127 h 206"/>
                <a:gd name="T28" fmla="*/ 173 w 243"/>
                <a:gd name="T29" fmla="*/ 127 h 206"/>
                <a:gd name="T30" fmla="*/ 166 w 243"/>
                <a:gd name="T31" fmla="*/ 127 h 206"/>
                <a:gd name="T32" fmla="*/ 160 w 243"/>
                <a:gd name="T33" fmla="*/ 127 h 206"/>
                <a:gd name="T34" fmla="*/ 154 w 243"/>
                <a:gd name="T35" fmla="*/ 123 h 206"/>
                <a:gd name="T36" fmla="*/ 145 w 243"/>
                <a:gd name="T37" fmla="*/ 117 h 206"/>
                <a:gd name="T38" fmla="*/ 139 w 243"/>
                <a:gd name="T39" fmla="*/ 113 h 206"/>
                <a:gd name="T40" fmla="*/ 130 w 243"/>
                <a:gd name="T41" fmla="*/ 109 h 206"/>
                <a:gd name="T42" fmla="*/ 126 w 243"/>
                <a:gd name="T43" fmla="*/ 103 h 206"/>
                <a:gd name="T44" fmla="*/ 120 w 243"/>
                <a:gd name="T45" fmla="*/ 94 h 206"/>
                <a:gd name="T46" fmla="*/ 116 w 243"/>
                <a:gd name="T47" fmla="*/ 86 h 206"/>
                <a:gd name="T48" fmla="*/ 109 w 243"/>
                <a:gd name="T49" fmla="*/ 80 h 206"/>
                <a:gd name="T50" fmla="*/ 107 w 243"/>
                <a:gd name="T51" fmla="*/ 72 h 206"/>
                <a:gd name="T52" fmla="*/ 105 w 243"/>
                <a:gd name="T53" fmla="*/ 66 h 206"/>
                <a:gd name="T54" fmla="*/ 101 w 243"/>
                <a:gd name="T55" fmla="*/ 57 h 206"/>
                <a:gd name="T56" fmla="*/ 93 w 243"/>
                <a:gd name="T57" fmla="*/ 51 h 206"/>
                <a:gd name="T58" fmla="*/ 88 w 243"/>
                <a:gd name="T59" fmla="*/ 45 h 206"/>
                <a:gd name="T60" fmla="*/ 82 w 243"/>
                <a:gd name="T61" fmla="*/ 43 h 206"/>
                <a:gd name="T62" fmla="*/ 82 w 243"/>
                <a:gd name="T63" fmla="*/ 37 h 206"/>
                <a:gd name="T64" fmla="*/ 82 w 243"/>
                <a:gd name="T65" fmla="*/ 29 h 206"/>
                <a:gd name="T66" fmla="*/ 80 w 243"/>
                <a:gd name="T67" fmla="*/ 23 h 206"/>
                <a:gd name="T68" fmla="*/ 74 w 243"/>
                <a:gd name="T69" fmla="*/ 12 h 206"/>
                <a:gd name="T70" fmla="*/ 67 w 243"/>
                <a:gd name="T71" fmla="*/ 4 h 206"/>
                <a:gd name="T72" fmla="*/ 61 w 243"/>
                <a:gd name="T73" fmla="*/ 0 h 206"/>
                <a:gd name="T74" fmla="*/ 55 w 243"/>
                <a:gd name="T75" fmla="*/ 0 h 206"/>
                <a:gd name="T76" fmla="*/ 48 w 243"/>
                <a:gd name="T77" fmla="*/ 0 h 206"/>
                <a:gd name="T78" fmla="*/ 42 w 243"/>
                <a:gd name="T79" fmla="*/ 0 h 206"/>
                <a:gd name="T80" fmla="*/ 34 w 243"/>
                <a:gd name="T81" fmla="*/ 0 h 206"/>
                <a:gd name="T82" fmla="*/ 25 w 243"/>
                <a:gd name="T83" fmla="*/ 4 h 206"/>
                <a:gd name="T84" fmla="*/ 19 w 243"/>
                <a:gd name="T85" fmla="*/ 10 h 206"/>
                <a:gd name="T86" fmla="*/ 13 w 243"/>
                <a:gd name="T87" fmla="*/ 14 h 206"/>
                <a:gd name="T88" fmla="*/ 6 w 243"/>
                <a:gd name="T89" fmla="*/ 16 h 206"/>
                <a:gd name="T90" fmla="*/ 0 w 243"/>
                <a:gd name="T91" fmla="*/ 16 h 20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3"/>
                <a:gd name="T139" fmla="*/ 0 h 206"/>
                <a:gd name="T140" fmla="*/ 243 w 243"/>
                <a:gd name="T141" fmla="*/ 206 h 20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3" h="206">
                  <a:moveTo>
                    <a:pt x="242" y="205"/>
                  </a:moveTo>
                  <a:lnTo>
                    <a:pt x="234" y="199"/>
                  </a:lnTo>
                  <a:lnTo>
                    <a:pt x="234" y="191"/>
                  </a:lnTo>
                  <a:lnTo>
                    <a:pt x="234" y="182"/>
                  </a:lnTo>
                  <a:lnTo>
                    <a:pt x="234" y="162"/>
                  </a:lnTo>
                  <a:lnTo>
                    <a:pt x="231" y="156"/>
                  </a:lnTo>
                  <a:lnTo>
                    <a:pt x="231" y="150"/>
                  </a:lnTo>
                  <a:lnTo>
                    <a:pt x="225" y="141"/>
                  </a:lnTo>
                  <a:lnTo>
                    <a:pt x="215" y="135"/>
                  </a:lnTo>
                  <a:lnTo>
                    <a:pt x="206" y="129"/>
                  </a:lnTo>
                  <a:lnTo>
                    <a:pt x="200" y="129"/>
                  </a:lnTo>
                  <a:lnTo>
                    <a:pt x="194" y="127"/>
                  </a:lnTo>
                  <a:lnTo>
                    <a:pt x="187" y="127"/>
                  </a:lnTo>
                  <a:lnTo>
                    <a:pt x="181" y="127"/>
                  </a:lnTo>
                  <a:lnTo>
                    <a:pt x="173" y="127"/>
                  </a:lnTo>
                  <a:lnTo>
                    <a:pt x="166" y="127"/>
                  </a:lnTo>
                  <a:lnTo>
                    <a:pt x="160" y="127"/>
                  </a:lnTo>
                  <a:lnTo>
                    <a:pt x="154" y="123"/>
                  </a:lnTo>
                  <a:lnTo>
                    <a:pt x="145" y="117"/>
                  </a:lnTo>
                  <a:lnTo>
                    <a:pt x="139" y="113"/>
                  </a:lnTo>
                  <a:lnTo>
                    <a:pt x="130" y="109"/>
                  </a:lnTo>
                  <a:lnTo>
                    <a:pt x="126" y="103"/>
                  </a:lnTo>
                  <a:lnTo>
                    <a:pt x="120" y="94"/>
                  </a:lnTo>
                  <a:lnTo>
                    <a:pt x="116" y="86"/>
                  </a:lnTo>
                  <a:lnTo>
                    <a:pt x="109" y="80"/>
                  </a:lnTo>
                  <a:lnTo>
                    <a:pt x="107" y="72"/>
                  </a:lnTo>
                  <a:lnTo>
                    <a:pt x="105" y="66"/>
                  </a:lnTo>
                  <a:lnTo>
                    <a:pt x="101" y="57"/>
                  </a:lnTo>
                  <a:lnTo>
                    <a:pt x="93" y="51"/>
                  </a:lnTo>
                  <a:lnTo>
                    <a:pt x="88" y="45"/>
                  </a:lnTo>
                  <a:lnTo>
                    <a:pt x="82" y="43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3"/>
                  </a:lnTo>
                  <a:lnTo>
                    <a:pt x="74" y="12"/>
                  </a:lnTo>
                  <a:lnTo>
                    <a:pt x="67" y="4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4"/>
                  </a:lnTo>
                  <a:lnTo>
                    <a:pt x="19" y="10"/>
                  </a:lnTo>
                  <a:lnTo>
                    <a:pt x="13" y="14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984B4352-1F5C-DE41-A1DF-6DAC3D3D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" y="1183"/>
              <a:ext cx="39" cy="93"/>
            </a:xfrm>
            <a:custGeom>
              <a:avLst/>
              <a:gdLst>
                <a:gd name="T0" fmla="*/ 38 w 39"/>
                <a:gd name="T1" fmla="*/ 92 h 93"/>
                <a:gd name="T2" fmla="*/ 30 w 39"/>
                <a:gd name="T3" fmla="*/ 88 h 93"/>
                <a:gd name="T4" fmla="*/ 19 w 39"/>
                <a:gd name="T5" fmla="*/ 80 h 93"/>
                <a:gd name="T6" fmla="*/ 13 w 39"/>
                <a:gd name="T7" fmla="*/ 76 h 93"/>
                <a:gd name="T8" fmla="*/ 8 w 39"/>
                <a:gd name="T9" fmla="*/ 67 h 93"/>
                <a:gd name="T10" fmla="*/ 8 w 39"/>
                <a:gd name="T11" fmla="*/ 59 h 93"/>
                <a:gd name="T12" fmla="*/ 8 w 39"/>
                <a:gd name="T13" fmla="*/ 51 h 93"/>
                <a:gd name="T14" fmla="*/ 11 w 39"/>
                <a:gd name="T15" fmla="*/ 43 h 93"/>
                <a:gd name="T16" fmla="*/ 13 w 39"/>
                <a:gd name="T17" fmla="*/ 35 h 93"/>
                <a:gd name="T18" fmla="*/ 13 w 39"/>
                <a:gd name="T19" fmla="*/ 29 h 93"/>
                <a:gd name="T20" fmla="*/ 13 w 39"/>
                <a:gd name="T21" fmla="*/ 22 h 93"/>
                <a:gd name="T22" fmla="*/ 13 w 39"/>
                <a:gd name="T23" fmla="*/ 16 h 93"/>
                <a:gd name="T24" fmla="*/ 6 w 39"/>
                <a:gd name="T25" fmla="*/ 12 h 93"/>
                <a:gd name="T26" fmla="*/ 0 w 39"/>
                <a:gd name="T27" fmla="*/ 6 h 93"/>
                <a:gd name="T28" fmla="*/ 0 w 39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93"/>
                <a:gd name="T47" fmla="*/ 39 w 39"/>
                <a:gd name="T48" fmla="*/ 93 h 9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93">
                  <a:moveTo>
                    <a:pt x="38" y="92"/>
                  </a:moveTo>
                  <a:lnTo>
                    <a:pt x="30" y="88"/>
                  </a:lnTo>
                  <a:lnTo>
                    <a:pt x="19" y="80"/>
                  </a:lnTo>
                  <a:lnTo>
                    <a:pt x="13" y="76"/>
                  </a:lnTo>
                  <a:lnTo>
                    <a:pt x="8" y="67"/>
                  </a:lnTo>
                  <a:lnTo>
                    <a:pt x="8" y="59"/>
                  </a:lnTo>
                  <a:lnTo>
                    <a:pt x="8" y="51"/>
                  </a:lnTo>
                  <a:lnTo>
                    <a:pt x="11" y="43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3113CF2F-58E0-5441-B085-10D289F6A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" y="1177"/>
              <a:ext cx="117" cy="71"/>
            </a:xfrm>
            <a:custGeom>
              <a:avLst/>
              <a:gdLst>
                <a:gd name="T0" fmla="*/ 116 w 117"/>
                <a:gd name="T1" fmla="*/ 0 h 71"/>
                <a:gd name="T2" fmla="*/ 108 w 117"/>
                <a:gd name="T3" fmla="*/ 12 h 71"/>
                <a:gd name="T4" fmla="*/ 101 w 117"/>
                <a:gd name="T5" fmla="*/ 19 h 71"/>
                <a:gd name="T6" fmla="*/ 95 w 117"/>
                <a:gd name="T7" fmla="*/ 27 h 71"/>
                <a:gd name="T8" fmla="*/ 89 w 117"/>
                <a:gd name="T9" fmla="*/ 31 h 71"/>
                <a:gd name="T10" fmla="*/ 80 w 117"/>
                <a:gd name="T11" fmla="*/ 35 h 71"/>
                <a:gd name="T12" fmla="*/ 74 w 117"/>
                <a:gd name="T13" fmla="*/ 37 h 71"/>
                <a:gd name="T14" fmla="*/ 65 w 117"/>
                <a:gd name="T15" fmla="*/ 41 h 71"/>
                <a:gd name="T16" fmla="*/ 57 w 117"/>
                <a:gd name="T17" fmla="*/ 43 h 71"/>
                <a:gd name="T18" fmla="*/ 51 w 117"/>
                <a:gd name="T19" fmla="*/ 43 h 71"/>
                <a:gd name="T20" fmla="*/ 42 w 117"/>
                <a:gd name="T21" fmla="*/ 43 h 71"/>
                <a:gd name="T22" fmla="*/ 34 w 117"/>
                <a:gd name="T23" fmla="*/ 43 h 71"/>
                <a:gd name="T24" fmla="*/ 27 w 117"/>
                <a:gd name="T25" fmla="*/ 43 h 71"/>
                <a:gd name="T26" fmla="*/ 21 w 117"/>
                <a:gd name="T27" fmla="*/ 41 h 71"/>
                <a:gd name="T28" fmla="*/ 15 w 117"/>
                <a:gd name="T29" fmla="*/ 39 h 71"/>
                <a:gd name="T30" fmla="*/ 15 w 117"/>
                <a:gd name="T31" fmla="*/ 45 h 71"/>
                <a:gd name="T32" fmla="*/ 15 w 117"/>
                <a:gd name="T33" fmla="*/ 51 h 71"/>
                <a:gd name="T34" fmla="*/ 11 w 117"/>
                <a:gd name="T35" fmla="*/ 58 h 71"/>
                <a:gd name="T36" fmla="*/ 6 w 117"/>
                <a:gd name="T37" fmla="*/ 66 h 71"/>
                <a:gd name="T38" fmla="*/ 0 w 117"/>
                <a:gd name="T39" fmla="*/ 70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7"/>
                <a:gd name="T61" fmla="*/ 0 h 71"/>
                <a:gd name="T62" fmla="*/ 117 w 117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7" h="71">
                  <a:moveTo>
                    <a:pt x="116" y="0"/>
                  </a:moveTo>
                  <a:lnTo>
                    <a:pt x="108" y="12"/>
                  </a:lnTo>
                  <a:lnTo>
                    <a:pt x="101" y="19"/>
                  </a:lnTo>
                  <a:lnTo>
                    <a:pt x="95" y="27"/>
                  </a:lnTo>
                  <a:lnTo>
                    <a:pt x="89" y="31"/>
                  </a:lnTo>
                  <a:lnTo>
                    <a:pt x="80" y="35"/>
                  </a:lnTo>
                  <a:lnTo>
                    <a:pt x="74" y="37"/>
                  </a:lnTo>
                  <a:lnTo>
                    <a:pt x="65" y="41"/>
                  </a:lnTo>
                  <a:lnTo>
                    <a:pt x="57" y="43"/>
                  </a:lnTo>
                  <a:lnTo>
                    <a:pt x="51" y="43"/>
                  </a:lnTo>
                  <a:lnTo>
                    <a:pt x="42" y="43"/>
                  </a:lnTo>
                  <a:lnTo>
                    <a:pt x="34" y="43"/>
                  </a:lnTo>
                  <a:lnTo>
                    <a:pt x="27" y="43"/>
                  </a:lnTo>
                  <a:lnTo>
                    <a:pt x="21" y="41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5" y="51"/>
                  </a:lnTo>
                  <a:lnTo>
                    <a:pt x="11" y="58"/>
                  </a:lnTo>
                  <a:lnTo>
                    <a:pt x="6" y="66"/>
                  </a:lnTo>
                  <a:lnTo>
                    <a:pt x="0" y="7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365F2A89-E5F7-E048-A1EF-E2A6AFBC0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" y="944"/>
              <a:ext cx="304" cy="234"/>
            </a:xfrm>
            <a:custGeom>
              <a:avLst/>
              <a:gdLst>
                <a:gd name="T0" fmla="*/ 303 w 304"/>
                <a:gd name="T1" fmla="*/ 233 h 234"/>
                <a:gd name="T2" fmla="*/ 299 w 304"/>
                <a:gd name="T3" fmla="*/ 227 h 234"/>
                <a:gd name="T4" fmla="*/ 297 w 304"/>
                <a:gd name="T5" fmla="*/ 219 h 234"/>
                <a:gd name="T6" fmla="*/ 295 w 304"/>
                <a:gd name="T7" fmla="*/ 211 h 234"/>
                <a:gd name="T8" fmla="*/ 295 w 304"/>
                <a:gd name="T9" fmla="*/ 204 h 234"/>
                <a:gd name="T10" fmla="*/ 295 w 304"/>
                <a:gd name="T11" fmla="*/ 196 h 234"/>
                <a:gd name="T12" fmla="*/ 295 w 304"/>
                <a:gd name="T13" fmla="*/ 188 h 234"/>
                <a:gd name="T14" fmla="*/ 292 w 304"/>
                <a:gd name="T15" fmla="*/ 182 h 234"/>
                <a:gd name="T16" fmla="*/ 288 w 304"/>
                <a:gd name="T17" fmla="*/ 176 h 234"/>
                <a:gd name="T18" fmla="*/ 280 w 304"/>
                <a:gd name="T19" fmla="*/ 170 h 234"/>
                <a:gd name="T20" fmla="*/ 271 w 304"/>
                <a:gd name="T21" fmla="*/ 166 h 234"/>
                <a:gd name="T22" fmla="*/ 263 w 304"/>
                <a:gd name="T23" fmla="*/ 161 h 234"/>
                <a:gd name="T24" fmla="*/ 253 w 304"/>
                <a:gd name="T25" fmla="*/ 161 h 234"/>
                <a:gd name="T26" fmla="*/ 246 w 304"/>
                <a:gd name="T27" fmla="*/ 161 h 234"/>
                <a:gd name="T28" fmla="*/ 240 w 304"/>
                <a:gd name="T29" fmla="*/ 161 h 234"/>
                <a:gd name="T30" fmla="*/ 234 w 304"/>
                <a:gd name="T31" fmla="*/ 161 h 234"/>
                <a:gd name="T32" fmla="*/ 223 w 304"/>
                <a:gd name="T33" fmla="*/ 161 h 234"/>
                <a:gd name="T34" fmla="*/ 217 w 304"/>
                <a:gd name="T35" fmla="*/ 161 h 234"/>
                <a:gd name="T36" fmla="*/ 208 w 304"/>
                <a:gd name="T37" fmla="*/ 161 h 234"/>
                <a:gd name="T38" fmla="*/ 200 w 304"/>
                <a:gd name="T39" fmla="*/ 159 h 234"/>
                <a:gd name="T40" fmla="*/ 194 w 304"/>
                <a:gd name="T41" fmla="*/ 157 h 234"/>
                <a:gd name="T42" fmla="*/ 185 w 304"/>
                <a:gd name="T43" fmla="*/ 155 h 234"/>
                <a:gd name="T44" fmla="*/ 179 w 304"/>
                <a:gd name="T45" fmla="*/ 147 h 234"/>
                <a:gd name="T46" fmla="*/ 173 w 304"/>
                <a:gd name="T47" fmla="*/ 141 h 234"/>
                <a:gd name="T48" fmla="*/ 170 w 304"/>
                <a:gd name="T49" fmla="*/ 135 h 234"/>
                <a:gd name="T50" fmla="*/ 170 w 304"/>
                <a:gd name="T51" fmla="*/ 129 h 234"/>
                <a:gd name="T52" fmla="*/ 170 w 304"/>
                <a:gd name="T53" fmla="*/ 123 h 234"/>
                <a:gd name="T54" fmla="*/ 168 w 304"/>
                <a:gd name="T55" fmla="*/ 117 h 234"/>
                <a:gd name="T56" fmla="*/ 166 w 304"/>
                <a:gd name="T57" fmla="*/ 110 h 234"/>
                <a:gd name="T58" fmla="*/ 166 w 304"/>
                <a:gd name="T59" fmla="*/ 104 h 234"/>
                <a:gd name="T60" fmla="*/ 162 w 304"/>
                <a:gd name="T61" fmla="*/ 96 h 234"/>
                <a:gd name="T62" fmla="*/ 158 w 304"/>
                <a:gd name="T63" fmla="*/ 90 h 234"/>
                <a:gd name="T64" fmla="*/ 158 w 304"/>
                <a:gd name="T65" fmla="*/ 84 h 234"/>
                <a:gd name="T66" fmla="*/ 154 w 304"/>
                <a:gd name="T67" fmla="*/ 78 h 234"/>
                <a:gd name="T68" fmla="*/ 145 w 304"/>
                <a:gd name="T69" fmla="*/ 74 h 234"/>
                <a:gd name="T70" fmla="*/ 139 w 304"/>
                <a:gd name="T71" fmla="*/ 72 h 234"/>
                <a:gd name="T72" fmla="*/ 133 w 304"/>
                <a:gd name="T73" fmla="*/ 67 h 234"/>
                <a:gd name="T74" fmla="*/ 126 w 304"/>
                <a:gd name="T75" fmla="*/ 67 h 234"/>
                <a:gd name="T76" fmla="*/ 120 w 304"/>
                <a:gd name="T77" fmla="*/ 65 h 234"/>
                <a:gd name="T78" fmla="*/ 114 w 304"/>
                <a:gd name="T79" fmla="*/ 61 h 234"/>
                <a:gd name="T80" fmla="*/ 107 w 304"/>
                <a:gd name="T81" fmla="*/ 59 h 234"/>
                <a:gd name="T82" fmla="*/ 105 w 304"/>
                <a:gd name="T83" fmla="*/ 53 h 234"/>
                <a:gd name="T84" fmla="*/ 105 w 304"/>
                <a:gd name="T85" fmla="*/ 45 h 234"/>
                <a:gd name="T86" fmla="*/ 105 w 304"/>
                <a:gd name="T87" fmla="*/ 39 h 234"/>
                <a:gd name="T88" fmla="*/ 105 w 304"/>
                <a:gd name="T89" fmla="*/ 33 h 234"/>
                <a:gd name="T90" fmla="*/ 105 w 304"/>
                <a:gd name="T91" fmla="*/ 27 h 234"/>
                <a:gd name="T92" fmla="*/ 105 w 304"/>
                <a:gd name="T93" fmla="*/ 18 h 234"/>
                <a:gd name="T94" fmla="*/ 105 w 304"/>
                <a:gd name="T95" fmla="*/ 12 h 234"/>
                <a:gd name="T96" fmla="*/ 105 w 304"/>
                <a:gd name="T97" fmla="*/ 6 h 234"/>
                <a:gd name="T98" fmla="*/ 99 w 304"/>
                <a:gd name="T99" fmla="*/ 2 h 234"/>
                <a:gd name="T100" fmla="*/ 90 w 304"/>
                <a:gd name="T101" fmla="*/ 0 h 234"/>
                <a:gd name="T102" fmla="*/ 80 w 304"/>
                <a:gd name="T103" fmla="*/ 0 h 234"/>
                <a:gd name="T104" fmla="*/ 69 w 304"/>
                <a:gd name="T105" fmla="*/ 0 h 234"/>
                <a:gd name="T106" fmla="*/ 63 w 304"/>
                <a:gd name="T107" fmla="*/ 0 h 234"/>
                <a:gd name="T108" fmla="*/ 55 w 304"/>
                <a:gd name="T109" fmla="*/ 0 h 234"/>
                <a:gd name="T110" fmla="*/ 48 w 304"/>
                <a:gd name="T111" fmla="*/ 0 h 234"/>
                <a:gd name="T112" fmla="*/ 40 w 304"/>
                <a:gd name="T113" fmla="*/ 0 h 234"/>
                <a:gd name="T114" fmla="*/ 29 w 304"/>
                <a:gd name="T115" fmla="*/ 4 h 234"/>
                <a:gd name="T116" fmla="*/ 21 w 304"/>
                <a:gd name="T117" fmla="*/ 6 h 234"/>
                <a:gd name="T118" fmla="*/ 15 w 304"/>
                <a:gd name="T119" fmla="*/ 8 h 234"/>
                <a:gd name="T120" fmla="*/ 6 w 304"/>
                <a:gd name="T121" fmla="*/ 10 h 234"/>
                <a:gd name="T122" fmla="*/ 0 w 304"/>
                <a:gd name="T123" fmla="*/ 10 h 2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4"/>
                <a:gd name="T187" fmla="*/ 0 h 234"/>
                <a:gd name="T188" fmla="*/ 304 w 304"/>
                <a:gd name="T189" fmla="*/ 234 h 2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4" h="234">
                  <a:moveTo>
                    <a:pt x="303" y="233"/>
                  </a:moveTo>
                  <a:lnTo>
                    <a:pt x="299" y="227"/>
                  </a:lnTo>
                  <a:lnTo>
                    <a:pt x="297" y="219"/>
                  </a:lnTo>
                  <a:lnTo>
                    <a:pt x="295" y="211"/>
                  </a:lnTo>
                  <a:lnTo>
                    <a:pt x="295" y="204"/>
                  </a:lnTo>
                  <a:lnTo>
                    <a:pt x="295" y="196"/>
                  </a:lnTo>
                  <a:lnTo>
                    <a:pt x="295" y="188"/>
                  </a:lnTo>
                  <a:lnTo>
                    <a:pt x="292" y="182"/>
                  </a:lnTo>
                  <a:lnTo>
                    <a:pt x="288" y="176"/>
                  </a:lnTo>
                  <a:lnTo>
                    <a:pt x="280" y="170"/>
                  </a:lnTo>
                  <a:lnTo>
                    <a:pt x="271" y="166"/>
                  </a:lnTo>
                  <a:lnTo>
                    <a:pt x="263" y="161"/>
                  </a:lnTo>
                  <a:lnTo>
                    <a:pt x="253" y="161"/>
                  </a:lnTo>
                  <a:lnTo>
                    <a:pt x="246" y="161"/>
                  </a:lnTo>
                  <a:lnTo>
                    <a:pt x="240" y="161"/>
                  </a:lnTo>
                  <a:lnTo>
                    <a:pt x="234" y="161"/>
                  </a:lnTo>
                  <a:lnTo>
                    <a:pt x="223" y="161"/>
                  </a:lnTo>
                  <a:lnTo>
                    <a:pt x="217" y="161"/>
                  </a:lnTo>
                  <a:lnTo>
                    <a:pt x="208" y="161"/>
                  </a:lnTo>
                  <a:lnTo>
                    <a:pt x="200" y="159"/>
                  </a:lnTo>
                  <a:lnTo>
                    <a:pt x="194" y="157"/>
                  </a:lnTo>
                  <a:lnTo>
                    <a:pt x="185" y="155"/>
                  </a:lnTo>
                  <a:lnTo>
                    <a:pt x="179" y="147"/>
                  </a:lnTo>
                  <a:lnTo>
                    <a:pt x="173" y="141"/>
                  </a:lnTo>
                  <a:lnTo>
                    <a:pt x="170" y="135"/>
                  </a:lnTo>
                  <a:lnTo>
                    <a:pt x="170" y="129"/>
                  </a:lnTo>
                  <a:lnTo>
                    <a:pt x="170" y="123"/>
                  </a:lnTo>
                  <a:lnTo>
                    <a:pt x="168" y="117"/>
                  </a:lnTo>
                  <a:lnTo>
                    <a:pt x="166" y="110"/>
                  </a:lnTo>
                  <a:lnTo>
                    <a:pt x="166" y="104"/>
                  </a:lnTo>
                  <a:lnTo>
                    <a:pt x="162" y="96"/>
                  </a:lnTo>
                  <a:lnTo>
                    <a:pt x="158" y="90"/>
                  </a:lnTo>
                  <a:lnTo>
                    <a:pt x="158" y="84"/>
                  </a:lnTo>
                  <a:lnTo>
                    <a:pt x="154" y="78"/>
                  </a:lnTo>
                  <a:lnTo>
                    <a:pt x="145" y="74"/>
                  </a:lnTo>
                  <a:lnTo>
                    <a:pt x="139" y="72"/>
                  </a:lnTo>
                  <a:lnTo>
                    <a:pt x="133" y="67"/>
                  </a:lnTo>
                  <a:lnTo>
                    <a:pt x="126" y="67"/>
                  </a:lnTo>
                  <a:lnTo>
                    <a:pt x="120" y="65"/>
                  </a:lnTo>
                  <a:lnTo>
                    <a:pt x="114" y="61"/>
                  </a:lnTo>
                  <a:lnTo>
                    <a:pt x="107" y="59"/>
                  </a:lnTo>
                  <a:lnTo>
                    <a:pt x="105" y="53"/>
                  </a:lnTo>
                  <a:lnTo>
                    <a:pt x="105" y="45"/>
                  </a:lnTo>
                  <a:lnTo>
                    <a:pt x="105" y="39"/>
                  </a:lnTo>
                  <a:lnTo>
                    <a:pt x="105" y="33"/>
                  </a:lnTo>
                  <a:lnTo>
                    <a:pt x="105" y="27"/>
                  </a:lnTo>
                  <a:lnTo>
                    <a:pt x="105" y="18"/>
                  </a:lnTo>
                  <a:lnTo>
                    <a:pt x="105" y="12"/>
                  </a:lnTo>
                  <a:lnTo>
                    <a:pt x="105" y="6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9" y="4"/>
                  </a:lnTo>
                  <a:lnTo>
                    <a:pt x="21" y="6"/>
                  </a:lnTo>
                  <a:lnTo>
                    <a:pt x="15" y="8"/>
                  </a:lnTo>
                  <a:lnTo>
                    <a:pt x="6" y="10"/>
                  </a:lnTo>
                  <a:lnTo>
                    <a:pt x="0" y="1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147E54FF-2471-E54B-96CC-AA6BBF20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091"/>
              <a:ext cx="180" cy="24"/>
            </a:xfrm>
            <a:custGeom>
              <a:avLst/>
              <a:gdLst>
                <a:gd name="T0" fmla="*/ 179 w 180"/>
                <a:gd name="T1" fmla="*/ 13 h 24"/>
                <a:gd name="T2" fmla="*/ 173 w 180"/>
                <a:gd name="T3" fmla="*/ 17 h 24"/>
                <a:gd name="T4" fmla="*/ 164 w 180"/>
                <a:gd name="T5" fmla="*/ 19 h 24"/>
                <a:gd name="T6" fmla="*/ 158 w 180"/>
                <a:gd name="T7" fmla="*/ 23 h 24"/>
                <a:gd name="T8" fmla="*/ 152 w 180"/>
                <a:gd name="T9" fmla="*/ 23 h 24"/>
                <a:gd name="T10" fmla="*/ 145 w 180"/>
                <a:gd name="T11" fmla="*/ 23 h 24"/>
                <a:gd name="T12" fmla="*/ 139 w 180"/>
                <a:gd name="T13" fmla="*/ 23 h 24"/>
                <a:gd name="T14" fmla="*/ 131 w 180"/>
                <a:gd name="T15" fmla="*/ 23 h 24"/>
                <a:gd name="T16" fmla="*/ 124 w 180"/>
                <a:gd name="T17" fmla="*/ 17 h 24"/>
                <a:gd name="T18" fmla="*/ 118 w 180"/>
                <a:gd name="T19" fmla="*/ 13 h 24"/>
                <a:gd name="T20" fmla="*/ 112 w 180"/>
                <a:gd name="T21" fmla="*/ 6 h 24"/>
                <a:gd name="T22" fmla="*/ 103 w 180"/>
                <a:gd name="T23" fmla="*/ 4 h 24"/>
                <a:gd name="T24" fmla="*/ 93 w 180"/>
                <a:gd name="T25" fmla="*/ 4 h 24"/>
                <a:gd name="T26" fmla="*/ 84 w 180"/>
                <a:gd name="T27" fmla="*/ 4 h 24"/>
                <a:gd name="T28" fmla="*/ 76 w 180"/>
                <a:gd name="T29" fmla="*/ 4 h 24"/>
                <a:gd name="T30" fmla="*/ 67 w 180"/>
                <a:gd name="T31" fmla="*/ 6 h 24"/>
                <a:gd name="T32" fmla="*/ 61 w 180"/>
                <a:gd name="T33" fmla="*/ 10 h 24"/>
                <a:gd name="T34" fmla="*/ 53 w 180"/>
                <a:gd name="T35" fmla="*/ 15 h 24"/>
                <a:gd name="T36" fmla="*/ 44 w 180"/>
                <a:gd name="T37" fmla="*/ 17 h 24"/>
                <a:gd name="T38" fmla="*/ 36 w 180"/>
                <a:gd name="T39" fmla="*/ 19 h 24"/>
                <a:gd name="T40" fmla="*/ 29 w 180"/>
                <a:gd name="T41" fmla="*/ 19 h 24"/>
                <a:gd name="T42" fmla="*/ 23 w 180"/>
                <a:gd name="T43" fmla="*/ 19 h 24"/>
                <a:gd name="T44" fmla="*/ 15 w 180"/>
                <a:gd name="T45" fmla="*/ 15 h 24"/>
                <a:gd name="T46" fmla="*/ 6 w 180"/>
                <a:gd name="T47" fmla="*/ 8 h 24"/>
                <a:gd name="T48" fmla="*/ 0 w 180"/>
                <a:gd name="T49" fmla="*/ 0 h 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24"/>
                <a:gd name="T77" fmla="*/ 180 w 180"/>
                <a:gd name="T78" fmla="*/ 24 h 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24">
                  <a:moveTo>
                    <a:pt x="179" y="13"/>
                  </a:moveTo>
                  <a:lnTo>
                    <a:pt x="173" y="17"/>
                  </a:lnTo>
                  <a:lnTo>
                    <a:pt x="164" y="19"/>
                  </a:lnTo>
                  <a:lnTo>
                    <a:pt x="158" y="23"/>
                  </a:lnTo>
                  <a:lnTo>
                    <a:pt x="152" y="23"/>
                  </a:lnTo>
                  <a:lnTo>
                    <a:pt x="145" y="23"/>
                  </a:lnTo>
                  <a:lnTo>
                    <a:pt x="139" y="23"/>
                  </a:lnTo>
                  <a:lnTo>
                    <a:pt x="131" y="23"/>
                  </a:lnTo>
                  <a:lnTo>
                    <a:pt x="124" y="17"/>
                  </a:lnTo>
                  <a:lnTo>
                    <a:pt x="118" y="13"/>
                  </a:lnTo>
                  <a:lnTo>
                    <a:pt x="112" y="6"/>
                  </a:lnTo>
                  <a:lnTo>
                    <a:pt x="103" y="4"/>
                  </a:lnTo>
                  <a:lnTo>
                    <a:pt x="93" y="4"/>
                  </a:lnTo>
                  <a:lnTo>
                    <a:pt x="84" y="4"/>
                  </a:lnTo>
                  <a:lnTo>
                    <a:pt x="76" y="4"/>
                  </a:lnTo>
                  <a:lnTo>
                    <a:pt x="67" y="6"/>
                  </a:lnTo>
                  <a:lnTo>
                    <a:pt x="61" y="10"/>
                  </a:lnTo>
                  <a:lnTo>
                    <a:pt x="53" y="15"/>
                  </a:lnTo>
                  <a:lnTo>
                    <a:pt x="44" y="17"/>
                  </a:lnTo>
                  <a:lnTo>
                    <a:pt x="36" y="19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15" y="15"/>
                  </a:lnTo>
                  <a:lnTo>
                    <a:pt x="6" y="8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B96E2132-2F4F-DE4F-B19C-956E46ADA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921"/>
              <a:ext cx="34" cy="93"/>
            </a:xfrm>
            <a:custGeom>
              <a:avLst/>
              <a:gdLst>
                <a:gd name="T0" fmla="*/ 33 w 34"/>
                <a:gd name="T1" fmla="*/ 84 h 93"/>
                <a:gd name="T2" fmla="*/ 27 w 34"/>
                <a:gd name="T3" fmla="*/ 92 h 93"/>
                <a:gd name="T4" fmla="*/ 27 w 34"/>
                <a:gd name="T5" fmla="*/ 86 h 93"/>
                <a:gd name="T6" fmla="*/ 27 w 34"/>
                <a:gd name="T7" fmla="*/ 78 h 93"/>
                <a:gd name="T8" fmla="*/ 27 w 34"/>
                <a:gd name="T9" fmla="*/ 57 h 93"/>
                <a:gd name="T10" fmla="*/ 27 w 34"/>
                <a:gd name="T11" fmla="*/ 49 h 93"/>
                <a:gd name="T12" fmla="*/ 29 w 34"/>
                <a:gd name="T13" fmla="*/ 41 h 93"/>
                <a:gd name="T14" fmla="*/ 31 w 34"/>
                <a:gd name="T15" fmla="*/ 35 h 93"/>
                <a:gd name="T16" fmla="*/ 31 w 34"/>
                <a:gd name="T17" fmla="*/ 27 h 93"/>
                <a:gd name="T18" fmla="*/ 31 w 34"/>
                <a:gd name="T19" fmla="*/ 16 h 93"/>
                <a:gd name="T20" fmla="*/ 31 w 34"/>
                <a:gd name="T21" fmla="*/ 10 h 93"/>
                <a:gd name="T22" fmla="*/ 25 w 34"/>
                <a:gd name="T23" fmla="*/ 6 h 93"/>
                <a:gd name="T24" fmla="*/ 19 w 34"/>
                <a:gd name="T25" fmla="*/ 2 h 93"/>
                <a:gd name="T26" fmla="*/ 12 w 34"/>
                <a:gd name="T27" fmla="*/ 0 h 93"/>
                <a:gd name="T28" fmla="*/ 6 w 34"/>
                <a:gd name="T29" fmla="*/ 0 h 93"/>
                <a:gd name="T30" fmla="*/ 0 w 34"/>
                <a:gd name="T31" fmla="*/ 0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"/>
                <a:gd name="T49" fmla="*/ 0 h 93"/>
                <a:gd name="T50" fmla="*/ 34 w 34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" h="93">
                  <a:moveTo>
                    <a:pt x="33" y="84"/>
                  </a:moveTo>
                  <a:lnTo>
                    <a:pt x="27" y="92"/>
                  </a:lnTo>
                  <a:lnTo>
                    <a:pt x="27" y="86"/>
                  </a:lnTo>
                  <a:lnTo>
                    <a:pt x="27" y="78"/>
                  </a:lnTo>
                  <a:lnTo>
                    <a:pt x="27" y="57"/>
                  </a:lnTo>
                  <a:lnTo>
                    <a:pt x="27" y="49"/>
                  </a:lnTo>
                  <a:lnTo>
                    <a:pt x="29" y="41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5" y="6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DA4F6745-07E8-A344-80D6-39717B17E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" y="823"/>
              <a:ext cx="299" cy="85"/>
            </a:xfrm>
            <a:custGeom>
              <a:avLst/>
              <a:gdLst>
                <a:gd name="T0" fmla="*/ 298 w 299"/>
                <a:gd name="T1" fmla="*/ 84 h 85"/>
                <a:gd name="T2" fmla="*/ 292 w 299"/>
                <a:gd name="T3" fmla="*/ 80 h 85"/>
                <a:gd name="T4" fmla="*/ 285 w 299"/>
                <a:gd name="T5" fmla="*/ 74 h 85"/>
                <a:gd name="T6" fmla="*/ 277 w 299"/>
                <a:gd name="T7" fmla="*/ 68 h 85"/>
                <a:gd name="T8" fmla="*/ 271 w 299"/>
                <a:gd name="T9" fmla="*/ 61 h 85"/>
                <a:gd name="T10" fmla="*/ 262 w 299"/>
                <a:gd name="T11" fmla="*/ 57 h 85"/>
                <a:gd name="T12" fmla="*/ 254 w 299"/>
                <a:gd name="T13" fmla="*/ 51 h 85"/>
                <a:gd name="T14" fmla="*/ 246 w 299"/>
                <a:gd name="T15" fmla="*/ 49 h 85"/>
                <a:gd name="T16" fmla="*/ 239 w 299"/>
                <a:gd name="T17" fmla="*/ 47 h 85"/>
                <a:gd name="T18" fmla="*/ 233 w 299"/>
                <a:gd name="T19" fmla="*/ 47 h 85"/>
                <a:gd name="T20" fmla="*/ 227 w 299"/>
                <a:gd name="T21" fmla="*/ 47 h 85"/>
                <a:gd name="T22" fmla="*/ 218 w 299"/>
                <a:gd name="T23" fmla="*/ 47 h 85"/>
                <a:gd name="T24" fmla="*/ 210 w 299"/>
                <a:gd name="T25" fmla="*/ 47 h 85"/>
                <a:gd name="T26" fmla="*/ 201 w 299"/>
                <a:gd name="T27" fmla="*/ 47 h 85"/>
                <a:gd name="T28" fmla="*/ 193 w 299"/>
                <a:gd name="T29" fmla="*/ 47 h 85"/>
                <a:gd name="T30" fmla="*/ 187 w 299"/>
                <a:gd name="T31" fmla="*/ 47 h 85"/>
                <a:gd name="T32" fmla="*/ 180 w 299"/>
                <a:gd name="T33" fmla="*/ 51 h 85"/>
                <a:gd name="T34" fmla="*/ 172 w 299"/>
                <a:gd name="T35" fmla="*/ 55 h 85"/>
                <a:gd name="T36" fmla="*/ 164 w 299"/>
                <a:gd name="T37" fmla="*/ 59 h 85"/>
                <a:gd name="T38" fmla="*/ 151 w 299"/>
                <a:gd name="T39" fmla="*/ 64 h 85"/>
                <a:gd name="T40" fmla="*/ 143 w 299"/>
                <a:gd name="T41" fmla="*/ 66 h 85"/>
                <a:gd name="T42" fmla="*/ 136 w 299"/>
                <a:gd name="T43" fmla="*/ 66 h 85"/>
                <a:gd name="T44" fmla="*/ 128 w 299"/>
                <a:gd name="T45" fmla="*/ 59 h 85"/>
                <a:gd name="T46" fmla="*/ 124 w 299"/>
                <a:gd name="T47" fmla="*/ 51 h 85"/>
                <a:gd name="T48" fmla="*/ 122 w 299"/>
                <a:gd name="T49" fmla="*/ 45 h 85"/>
                <a:gd name="T50" fmla="*/ 118 w 299"/>
                <a:gd name="T51" fmla="*/ 39 h 85"/>
                <a:gd name="T52" fmla="*/ 111 w 299"/>
                <a:gd name="T53" fmla="*/ 33 h 85"/>
                <a:gd name="T54" fmla="*/ 105 w 299"/>
                <a:gd name="T55" fmla="*/ 27 h 85"/>
                <a:gd name="T56" fmla="*/ 94 w 299"/>
                <a:gd name="T57" fmla="*/ 23 h 85"/>
                <a:gd name="T58" fmla="*/ 84 w 299"/>
                <a:gd name="T59" fmla="*/ 16 h 85"/>
                <a:gd name="T60" fmla="*/ 78 w 299"/>
                <a:gd name="T61" fmla="*/ 14 h 85"/>
                <a:gd name="T62" fmla="*/ 67 w 299"/>
                <a:gd name="T63" fmla="*/ 6 h 85"/>
                <a:gd name="T64" fmla="*/ 61 w 299"/>
                <a:gd name="T65" fmla="*/ 6 h 85"/>
                <a:gd name="T66" fmla="*/ 55 w 299"/>
                <a:gd name="T67" fmla="*/ 4 h 85"/>
                <a:gd name="T68" fmla="*/ 46 w 299"/>
                <a:gd name="T69" fmla="*/ 0 h 85"/>
                <a:gd name="T70" fmla="*/ 38 w 299"/>
                <a:gd name="T71" fmla="*/ 0 h 85"/>
                <a:gd name="T72" fmla="*/ 31 w 299"/>
                <a:gd name="T73" fmla="*/ 0 h 85"/>
                <a:gd name="T74" fmla="*/ 21 w 299"/>
                <a:gd name="T75" fmla="*/ 0 h 85"/>
                <a:gd name="T76" fmla="*/ 15 w 299"/>
                <a:gd name="T77" fmla="*/ 0 h 85"/>
                <a:gd name="T78" fmla="*/ 6 w 299"/>
                <a:gd name="T79" fmla="*/ 2 h 85"/>
                <a:gd name="T80" fmla="*/ 0 w 299"/>
                <a:gd name="T81" fmla="*/ 6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9"/>
                <a:gd name="T124" fmla="*/ 0 h 85"/>
                <a:gd name="T125" fmla="*/ 299 w 299"/>
                <a:gd name="T126" fmla="*/ 85 h 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9" h="85">
                  <a:moveTo>
                    <a:pt x="298" y="84"/>
                  </a:moveTo>
                  <a:lnTo>
                    <a:pt x="292" y="80"/>
                  </a:lnTo>
                  <a:lnTo>
                    <a:pt x="285" y="74"/>
                  </a:lnTo>
                  <a:lnTo>
                    <a:pt x="277" y="68"/>
                  </a:lnTo>
                  <a:lnTo>
                    <a:pt x="271" y="61"/>
                  </a:lnTo>
                  <a:lnTo>
                    <a:pt x="262" y="57"/>
                  </a:lnTo>
                  <a:lnTo>
                    <a:pt x="254" y="51"/>
                  </a:lnTo>
                  <a:lnTo>
                    <a:pt x="246" y="49"/>
                  </a:lnTo>
                  <a:lnTo>
                    <a:pt x="239" y="47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18" y="47"/>
                  </a:lnTo>
                  <a:lnTo>
                    <a:pt x="210" y="47"/>
                  </a:lnTo>
                  <a:lnTo>
                    <a:pt x="201" y="47"/>
                  </a:lnTo>
                  <a:lnTo>
                    <a:pt x="193" y="47"/>
                  </a:lnTo>
                  <a:lnTo>
                    <a:pt x="187" y="47"/>
                  </a:lnTo>
                  <a:lnTo>
                    <a:pt x="180" y="51"/>
                  </a:lnTo>
                  <a:lnTo>
                    <a:pt x="172" y="55"/>
                  </a:lnTo>
                  <a:lnTo>
                    <a:pt x="164" y="59"/>
                  </a:lnTo>
                  <a:lnTo>
                    <a:pt x="151" y="64"/>
                  </a:lnTo>
                  <a:lnTo>
                    <a:pt x="143" y="66"/>
                  </a:lnTo>
                  <a:lnTo>
                    <a:pt x="136" y="66"/>
                  </a:lnTo>
                  <a:lnTo>
                    <a:pt x="128" y="59"/>
                  </a:lnTo>
                  <a:lnTo>
                    <a:pt x="124" y="51"/>
                  </a:lnTo>
                  <a:lnTo>
                    <a:pt x="122" y="45"/>
                  </a:lnTo>
                  <a:lnTo>
                    <a:pt x="118" y="39"/>
                  </a:lnTo>
                  <a:lnTo>
                    <a:pt x="111" y="33"/>
                  </a:lnTo>
                  <a:lnTo>
                    <a:pt x="105" y="27"/>
                  </a:lnTo>
                  <a:lnTo>
                    <a:pt x="94" y="23"/>
                  </a:lnTo>
                  <a:lnTo>
                    <a:pt x="84" y="16"/>
                  </a:lnTo>
                  <a:lnTo>
                    <a:pt x="78" y="14"/>
                  </a:lnTo>
                  <a:lnTo>
                    <a:pt x="67" y="6"/>
                  </a:lnTo>
                  <a:lnTo>
                    <a:pt x="61" y="6"/>
                  </a:lnTo>
                  <a:lnTo>
                    <a:pt x="55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6" y="2"/>
                  </a:lnTo>
                  <a:lnTo>
                    <a:pt x="0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4B2E22C2-4C5E-BF4D-A632-903AE249D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874"/>
              <a:ext cx="26" cy="112"/>
            </a:xfrm>
            <a:custGeom>
              <a:avLst/>
              <a:gdLst>
                <a:gd name="T0" fmla="*/ 13 w 26"/>
                <a:gd name="T1" fmla="*/ 8 h 112"/>
                <a:gd name="T2" fmla="*/ 19 w 26"/>
                <a:gd name="T3" fmla="*/ 0 h 112"/>
                <a:gd name="T4" fmla="*/ 17 w 26"/>
                <a:gd name="T5" fmla="*/ 6 h 112"/>
                <a:gd name="T6" fmla="*/ 15 w 26"/>
                <a:gd name="T7" fmla="*/ 12 h 112"/>
                <a:gd name="T8" fmla="*/ 10 w 26"/>
                <a:gd name="T9" fmla="*/ 19 h 112"/>
                <a:gd name="T10" fmla="*/ 4 w 26"/>
                <a:gd name="T11" fmla="*/ 23 h 112"/>
                <a:gd name="T12" fmla="*/ 0 w 26"/>
                <a:gd name="T13" fmla="*/ 29 h 112"/>
                <a:gd name="T14" fmla="*/ 0 w 26"/>
                <a:gd name="T15" fmla="*/ 35 h 112"/>
                <a:gd name="T16" fmla="*/ 0 w 26"/>
                <a:gd name="T17" fmla="*/ 41 h 112"/>
                <a:gd name="T18" fmla="*/ 6 w 26"/>
                <a:gd name="T19" fmla="*/ 45 h 112"/>
                <a:gd name="T20" fmla="*/ 13 w 26"/>
                <a:gd name="T21" fmla="*/ 47 h 112"/>
                <a:gd name="T22" fmla="*/ 17 w 26"/>
                <a:gd name="T23" fmla="*/ 53 h 112"/>
                <a:gd name="T24" fmla="*/ 21 w 26"/>
                <a:gd name="T25" fmla="*/ 60 h 112"/>
                <a:gd name="T26" fmla="*/ 25 w 26"/>
                <a:gd name="T27" fmla="*/ 66 h 112"/>
                <a:gd name="T28" fmla="*/ 25 w 26"/>
                <a:gd name="T29" fmla="*/ 74 h 112"/>
                <a:gd name="T30" fmla="*/ 25 w 26"/>
                <a:gd name="T31" fmla="*/ 82 h 112"/>
                <a:gd name="T32" fmla="*/ 25 w 26"/>
                <a:gd name="T33" fmla="*/ 88 h 112"/>
                <a:gd name="T34" fmla="*/ 23 w 26"/>
                <a:gd name="T35" fmla="*/ 95 h 112"/>
                <a:gd name="T36" fmla="*/ 19 w 26"/>
                <a:gd name="T37" fmla="*/ 101 h 112"/>
                <a:gd name="T38" fmla="*/ 13 w 26"/>
                <a:gd name="T39" fmla="*/ 107 h 112"/>
                <a:gd name="T40" fmla="*/ 6 w 26"/>
                <a:gd name="T41" fmla="*/ 111 h 112"/>
                <a:gd name="T42" fmla="*/ 13 w 26"/>
                <a:gd name="T43" fmla="*/ 107 h 112"/>
                <a:gd name="T44" fmla="*/ 6 w 26"/>
                <a:gd name="T45" fmla="*/ 107 h 112"/>
                <a:gd name="T46" fmla="*/ 13 w 26"/>
                <a:gd name="T47" fmla="*/ 107 h 112"/>
                <a:gd name="T48" fmla="*/ 13 w 26"/>
                <a:gd name="T49" fmla="*/ 82 h 1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6"/>
                <a:gd name="T76" fmla="*/ 0 h 112"/>
                <a:gd name="T77" fmla="*/ 26 w 26"/>
                <a:gd name="T78" fmla="*/ 112 h 1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6" h="112">
                  <a:moveTo>
                    <a:pt x="13" y="8"/>
                  </a:moveTo>
                  <a:lnTo>
                    <a:pt x="19" y="0"/>
                  </a:lnTo>
                  <a:lnTo>
                    <a:pt x="17" y="6"/>
                  </a:lnTo>
                  <a:lnTo>
                    <a:pt x="15" y="12"/>
                  </a:lnTo>
                  <a:lnTo>
                    <a:pt x="10" y="19"/>
                  </a:lnTo>
                  <a:lnTo>
                    <a:pt x="4" y="23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6" y="45"/>
                  </a:lnTo>
                  <a:lnTo>
                    <a:pt x="13" y="47"/>
                  </a:lnTo>
                  <a:lnTo>
                    <a:pt x="17" y="53"/>
                  </a:lnTo>
                  <a:lnTo>
                    <a:pt x="21" y="60"/>
                  </a:lnTo>
                  <a:lnTo>
                    <a:pt x="25" y="66"/>
                  </a:lnTo>
                  <a:lnTo>
                    <a:pt x="25" y="74"/>
                  </a:lnTo>
                  <a:lnTo>
                    <a:pt x="25" y="82"/>
                  </a:lnTo>
                  <a:lnTo>
                    <a:pt x="25" y="88"/>
                  </a:lnTo>
                  <a:lnTo>
                    <a:pt x="23" y="95"/>
                  </a:lnTo>
                  <a:lnTo>
                    <a:pt x="19" y="101"/>
                  </a:lnTo>
                  <a:lnTo>
                    <a:pt x="13" y="107"/>
                  </a:lnTo>
                  <a:lnTo>
                    <a:pt x="6" y="111"/>
                  </a:lnTo>
                  <a:lnTo>
                    <a:pt x="13" y="107"/>
                  </a:lnTo>
                  <a:lnTo>
                    <a:pt x="6" y="107"/>
                  </a:lnTo>
                  <a:lnTo>
                    <a:pt x="13" y="107"/>
                  </a:lnTo>
                  <a:lnTo>
                    <a:pt x="13" y="82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387ECC85-3D54-E146-B5F2-779BC4FFE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717"/>
              <a:ext cx="249" cy="50"/>
            </a:xfrm>
            <a:custGeom>
              <a:avLst/>
              <a:gdLst>
                <a:gd name="T0" fmla="*/ 248 w 249"/>
                <a:gd name="T1" fmla="*/ 43 h 50"/>
                <a:gd name="T2" fmla="*/ 240 w 249"/>
                <a:gd name="T3" fmla="*/ 47 h 50"/>
                <a:gd name="T4" fmla="*/ 233 w 249"/>
                <a:gd name="T5" fmla="*/ 47 h 50"/>
                <a:gd name="T6" fmla="*/ 227 w 249"/>
                <a:gd name="T7" fmla="*/ 47 h 50"/>
                <a:gd name="T8" fmla="*/ 221 w 249"/>
                <a:gd name="T9" fmla="*/ 47 h 50"/>
                <a:gd name="T10" fmla="*/ 214 w 249"/>
                <a:gd name="T11" fmla="*/ 47 h 50"/>
                <a:gd name="T12" fmla="*/ 208 w 249"/>
                <a:gd name="T13" fmla="*/ 47 h 50"/>
                <a:gd name="T14" fmla="*/ 202 w 249"/>
                <a:gd name="T15" fmla="*/ 47 h 50"/>
                <a:gd name="T16" fmla="*/ 195 w 249"/>
                <a:gd name="T17" fmla="*/ 47 h 50"/>
                <a:gd name="T18" fmla="*/ 189 w 249"/>
                <a:gd name="T19" fmla="*/ 47 h 50"/>
                <a:gd name="T20" fmla="*/ 183 w 249"/>
                <a:gd name="T21" fmla="*/ 47 h 50"/>
                <a:gd name="T22" fmla="*/ 177 w 249"/>
                <a:gd name="T23" fmla="*/ 47 h 50"/>
                <a:gd name="T24" fmla="*/ 168 w 249"/>
                <a:gd name="T25" fmla="*/ 49 h 50"/>
                <a:gd name="T26" fmla="*/ 160 w 249"/>
                <a:gd name="T27" fmla="*/ 49 h 50"/>
                <a:gd name="T28" fmla="*/ 151 w 249"/>
                <a:gd name="T29" fmla="*/ 43 h 50"/>
                <a:gd name="T30" fmla="*/ 145 w 249"/>
                <a:gd name="T31" fmla="*/ 35 h 50"/>
                <a:gd name="T32" fmla="*/ 143 w 249"/>
                <a:gd name="T33" fmla="*/ 29 h 50"/>
                <a:gd name="T34" fmla="*/ 141 w 249"/>
                <a:gd name="T35" fmla="*/ 22 h 50"/>
                <a:gd name="T36" fmla="*/ 141 w 249"/>
                <a:gd name="T37" fmla="*/ 16 h 50"/>
                <a:gd name="T38" fmla="*/ 139 w 249"/>
                <a:gd name="T39" fmla="*/ 8 h 50"/>
                <a:gd name="T40" fmla="*/ 139 w 249"/>
                <a:gd name="T41" fmla="*/ 2 h 50"/>
                <a:gd name="T42" fmla="*/ 132 w 249"/>
                <a:gd name="T43" fmla="*/ 0 h 50"/>
                <a:gd name="T44" fmla="*/ 122 w 249"/>
                <a:gd name="T45" fmla="*/ 0 h 50"/>
                <a:gd name="T46" fmla="*/ 116 w 249"/>
                <a:gd name="T47" fmla="*/ 0 h 50"/>
                <a:gd name="T48" fmla="*/ 109 w 249"/>
                <a:gd name="T49" fmla="*/ 0 h 50"/>
                <a:gd name="T50" fmla="*/ 103 w 249"/>
                <a:gd name="T51" fmla="*/ 2 h 50"/>
                <a:gd name="T52" fmla="*/ 82 w 249"/>
                <a:gd name="T53" fmla="*/ 6 h 50"/>
                <a:gd name="T54" fmla="*/ 61 w 249"/>
                <a:gd name="T55" fmla="*/ 10 h 50"/>
                <a:gd name="T56" fmla="*/ 53 w 249"/>
                <a:gd name="T57" fmla="*/ 14 h 50"/>
                <a:gd name="T58" fmla="*/ 44 w 249"/>
                <a:gd name="T59" fmla="*/ 20 h 50"/>
                <a:gd name="T60" fmla="*/ 38 w 249"/>
                <a:gd name="T61" fmla="*/ 22 h 50"/>
                <a:gd name="T62" fmla="*/ 32 w 249"/>
                <a:gd name="T63" fmla="*/ 22 h 50"/>
                <a:gd name="T64" fmla="*/ 25 w 249"/>
                <a:gd name="T65" fmla="*/ 22 h 50"/>
                <a:gd name="T66" fmla="*/ 17 w 249"/>
                <a:gd name="T67" fmla="*/ 22 h 50"/>
                <a:gd name="T68" fmla="*/ 11 w 249"/>
                <a:gd name="T69" fmla="*/ 18 h 50"/>
                <a:gd name="T70" fmla="*/ 4 w 249"/>
                <a:gd name="T71" fmla="*/ 12 h 50"/>
                <a:gd name="T72" fmla="*/ 0 w 249"/>
                <a:gd name="T73" fmla="*/ 6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50"/>
                <a:gd name="T113" fmla="*/ 249 w 249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50">
                  <a:moveTo>
                    <a:pt x="248" y="43"/>
                  </a:moveTo>
                  <a:lnTo>
                    <a:pt x="240" y="47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21" y="47"/>
                  </a:lnTo>
                  <a:lnTo>
                    <a:pt x="214" y="47"/>
                  </a:lnTo>
                  <a:lnTo>
                    <a:pt x="208" y="47"/>
                  </a:lnTo>
                  <a:lnTo>
                    <a:pt x="202" y="47"/>
                  </a:lnTo>
                  <a:lnTo>
                    <a:pt x="195" y="47"/>
                  </a:lnTo>
                  <a:lnTo>
                    <a:pt x="189" y="47"/>
                  </a:lnTo>
                  <a:lnTo>
                    <a:pt x="183" y="47"/>
                  </a:lnTo>
                  <a:lnTo>
                    <a:pt x="177" y="47"/>
                  </a:lnTo>
                  <a:lnTo>
                    <a:pt x="168" y="49"/>
                  </a:lnTo>
                  <a:lnTo>
                    <a:pt x="160" y="49"/>
                  </a:lnTo>
                  <a:lnTo>
                    <a:pt x="151" y="43"/>
                  </a:lnTo>
                  <a:lnTo>
                    <a:pt x="145" y="35"/>
                  </a:lnTo>
                  <a:lnTo>
                    <a:pt x="143" y="29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139" y="8"/>
                  </a:lnTo>
                  <a:lnTo>
                    <a:pt x="139" y="2"/>
                  </a:lnTo>
                  <a:lnTo>
                    <a:pt x="132" y="0"/>
                  </a:lnTo>
                  <a:lnTo>
                    <a:pt x="122" y="0"/>
                  </a:lnTo>
                  <a:lnTo>
                    <a:pt x="116" y="0"/>
                  </a:lnTo>
                  <a:lnTo>
                    <a:pt x="109" y="0"/>
                  </a:lnTo>
                  <a:lnTo>
                    <a:pt x="103" y="2"/>
                  </a:lnTo>
                  <a:lnTo>
                    <a:pt x="82" y="6"/>
                  </a:lnTo>
                  <a:lnTo>
                    <a:pt x="61" y="10"/>
                  </a:lnTo>
                  <a:lnTo>
                    <a:pt x="53" y="14"/>
                  </a:lnTo>
                  <a:lnTo>
                    <a:pt x="44" y="20"/>
                  </a:lnTo>
                  <a:lnTo>
                    <a:pt x="38" y="22"/>
                  </a:lnTo>
                  <a:lnTo>
                    <a:pt x="32" y="22"/>
                  </a:lnTo>
                  <a:lnTo>
                    <a:pt x="25" y="22"/>
                  </a:lnTo>
                  <a:lnTo>
                    <a:pt x="17" y="22"/>
                  </a:lnTo>
                  <a:lnTo>
                    <a:pt x="11" y="18"/>
                  </a:lnTo>
                  <a:lnTo>
                    <a:pt x="4" y="12"/>
                  </a:lnTo>
                  <a:lnTo>
                    <a:pt x="0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68F55215-FF50-5445-B35D-69C5B0F9D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613"/>
              <a:ext cx="45" cy="158"/>
            </a:xfrm>
            <a:custGeom>
              <a:avLst/>
              <a:gdLst>
                <a:gd name="T0" fmla="*/ 8 w 45"/>
                <a:gd name="T1" fmla="*/ 0 h 158"/>
                <a:gd name="T2" fmla="*/ 17 w 45"/>
                <a:gd name="T3" fmla="*/ 12 h 158"/>
                <a:gd name="T4" fmla="*/ 27 w 45"/>
                <a:gd name="T5" fmla="*/ 14 h 158"/>
                <a:gd name="T6" fmla="*/ 36 w 45"/>
                <a:gd name="T7" fmla="*/ 22 h 158"/>
                <a:gd name="T8" fmla="*/ 42 w 45"/>
                <a:gd name="T9" fmla="*/ 33 h 158"/>
                <a:gd name="T10" fmla="*/ 44 w 45"/>
                <a:gd name="T11" fmla="*/ 41 h 158"/>
                <a:gd name="T12" fmla="*/ 44 w 45"/>
                <a:gd name="T13" fmla="*/ 47 h 158"/>
                <a:gd name="T14" fmla="*/ 44 w 45"/>
                <a:gd name="T15" fmla="*/ 53 h 158"/>
                <a:gd name="T16" fmla="*/ 44 w 45"/>
                <a:gd name="T17" fmla="*/ 61 h 158"/>
                <a:gd name="T18" fmla="*/ 44 w 45"/>
                <a:gd name="T19" fmla="*/ 69 h 158"/>
                <a:gd name="T20" fmla="*/ 38 w 45"/>
                <a:gd name="T21" fmla="*/ 77 h 158"/>
                <a:gd name="T22" fmla="*/ 31 w 45"/>
                <a:gd name="T23" fmla="*/ 86 h 158"/>
                <a:gd name="T24" fmla="*/ 21 w 45"/>
                <a:gd name="T25" fmla="*/ 94 h 158"/>
                <a:gd name="T26" fmla="*/ 13 w 45"/>
                <a:gd name="T27" fmla="*/ 98 h 158"/>
                <a:gd name="T28" fmla="*/ 6 w 45"/>
                <a:gd name="T29" fmla="*/ 102 h 158"/>
                <a:gd name="T30" fmla="*/ 2 w 45"/>
                <a:gd name="T31" fmla="*/ 108 h 158"/>
                <a:gd name="T32" fmla="*/ 0 w 45"/>
                <a:gd name="T33" fmla="*/ 118 h 158"/>
                <a:gd name="T34" fmla="*/ 0 w 45"/>
                <a:gd name="T35" fmla="*/ 126 h 158"/>
                <a:gd name="T36" fmla="*/ 0 w 45"/>
                <a:gd name="T37" fmla="*/ 133 h 158"/>
                <a:gd name="T38" fmla="*/ 0 w 45"/>
                <a:gd name="T39" fmla="*/ 139 h 158"/>
                <a:gd name="T40" fmla="*/ 4 w 45"/>
                <a:gd name="T41" fmla="*/ 145 h 158"/>
                <a:gd name="T42" fmla="*/ 8 w 45"/>
                <a:gd name="T43" fmla="*/ 151 h 158"/>
                <a:gd name="T44" fmla="*/ 8 w 45"/>
                <a:gd name="T45" fmla="*/ 157 h 1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158"/>
                <a:gd name="T71" fmla="*/ 45 w 45"/>
                <a:gd name="T72" fmla="*/ 158 h 1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158">
                  <a:moveTo>
                    <a:pt x="8" y="0"/>
                  </a:moveTo>
                  <a:lnTo>
                    <a:pt x="17" y="12"/>
                  </a:lnTo>
                  <a:lnTo>
                    <a:pt x="27" y="14"/>
                  </a:lnTo>
                  <a:lnTo>
                    <a:pt x="36" y="22"/>
                  </a:lnTo>
                  <a:lnTo>
                    <a:pt x="42" y="33"/>
                  </a:lnTo>
                  <a:lnTo>
                    <a:pt x="44" y="41"/>
                  </a:lnTo>
                  <a:lnTo>
                    <a:pt x="44" y="47"/>
                  </a:lnTo>
                  <a:lnTo>
                    <a:pt x="44" y="53"/>
                  </a:lnTo>
                  <a:lnTo>
                    <a:pt x="44" y="61"/>
                  </a:lnTo>
                  <a:lnTo>
                    <a:pt x="44" y="69"/>
                  </a:lnTo>
                  <a:lnTo>
                    <a:pt x="38" y="77"/>
                  </a:lnTo>
                  <a:lnTo>
                    <a:pt x="31" y="86"/>
                  </a:lnTo>
                  <a:lnTo>
                    <a:pt x="21" y="94"/>
                  </a:lnTo>
                  <a:lnTo>
                    <a:pt x="13" y="98"/>
                  </a:lnTo>
                  <a:lnTo>
                    <a:pt x="6" y="102"/>
                  </a:lnTo>
                  <a:lnTo>
                    <a:pt x="2" y="108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0" y="133"/>
                  </a:lnTo>
                  <a:lnTo>
                    <a:pt x="0" y="139"/>
                  </a:lnTo>
                  <a:lnTo>
                    <a:pt x="4" y="145"/>
                  </a:lnTo>
                  <a:lnTo>
                    <a:pt x="8" y="151"/>
                  </a:lnTo>
                  <a:lnTo>
                    <a:pt x="8" y="15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E74CEA64-FFCA-3746-851E-DC096659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633"/>
              <a:ext cx="104" cy="32"/>
            </a:xfrm>
            <a:custGeom>
              <a:avLst/>
              <a:gdLst>
                <a:gd name="T0" fmla="*/ 97 w 104"/>
                <a:gd name="T1" fmla="*/ 4 h 32"/>
                <a:gd name="T2" fmla="*/ 103 w 104"/>
                <a:gd name="T3" fmla="*/ 0 h 32"/>
                <a:gd name="T4" fmla="*/ 95 w 104"/>
                <a:gd name="T5" fmla="*/ 0 h 32"/>
                <a:gd name="T6" fmla="*/ 88 w 104"/>
                <a:gd name="T7" fmla="*/ 0 h 32"/>
                <a:gd name="T8" fmla="*/ 80 w 104"/>
                <a:gd name="T9" fmla="*/ 0 h 32"/>
                <a:gd name="T10" fmla="*/ 74 w 104"/>
                <a:gd name="T11" fmla="*/ 0 h 32"/>
                <a:gd name="T12" fmla="*/ 67 w 104"/>
                <a:gd name="T13" fmla="*/ 4 h 32"/>
                <a:gd name="T14" fmla="*/ 61 w 104"/>
                <a:gd name="T15" fmla="*/ 10 h 32"/>
                <a:gd name="T16" fmla="*/ 53 w 104"/>
                <a:gd name="T17" fmla="*/ 17 h 32"/>
                <a:gd name="T18" fmla="*/ 46 w 104"/>
                <a:gd name="T19" fmla="*/ 23 h 32"/>
                <a:gd name="T20" fmla="*/ 40 w 104"/>
                <a:gd name="T21" fmla="*/ 27 h 32"/>
                <a:gd name="T22" fmla="*/ 34 w 104"/>
                <a:gd name="T23" fmla="*/ 27 h 32"/>
                <a:gd name="T24" fmla="*/ 27 w 104"/>
                <a:gd name="T25" fmla="*/ 31 h 32"/>
                <a:gd name="T26" fmla="*/ 21 w 104"/>
                <a:gd name="T27" fmla="*/ 31 h 32"/>
                <a:gd name="T28" fmla="*/ 13 w 104"/>
                <a:gd name="T29" fmla="*/ 31 h 32"/>
                <a:gd name="T30" fmla="*/ 6 w 104"/>
                <a:gd name="T31" fmla="*/ 31 h 32"/>
                <a:gd name="T32" fmla="*/ 0 w 104"/>
                <a:gd name="T33" fmla="*/ 27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4"/>
                <a:gd name="T52" fmla="*/ 0 h 32"/>
                <a:gd name="T53" fmla="*/ 104 w 10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4" h="32">
                  <a:moveTo>
                    <a:pt x="97" y="4"/>
                  </a:moveTo>
                  <a:lnTo>
                    <a:pt x="103" y="0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7" y="4"/>
                  </a:lnTo>
                  <a:lnTo>
                    <a:pt x="61" y="10"/>
                  </a:lnTo>
                  <a:lnTo>
                    <a:pt x="53" y="17"/>
                  </a:lnTo>
                  <a:lnTo>
                    <a:pt x="46" y="23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31"/>
                  </a:lnTo>
                  <a:lnTo>
                    <a:pt x="21" y="31"/>
                  </a:lnTo>
                  <a:lnTo>
                    <a:pt x="13" y="31"/>
                  </a:lnTo>
                  <a:lnTo>
                    <a:pt x="6" y="31"/>
                  </a:lnTo>
                  <a:lnTo>
                    <a:pt x="0" y="2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0DC427CF-A559-994F-A0AF-C092145F0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883"/>
              <a:ext cx="43" cy="80"/>
            </a:xfrm>
            <a:custGeom>
              <a:avLst/>
              <a:gdLst>
                <a:gd name="T0" fmla="*/ 0 w 43"/>
                <a:gd name="T1" fmla="*/ 0 h 80"/>
                <a:gd name="T2" fmla="*/ 0 w 43"/>
                <a:gd name="T3" fmla="*/ 12 h 80"/>
                <a:gd name="T4" fmla="*/ 0 w 43"/>
                <a:gd name="T5" fmla="*/ 20 h 80"/>
                <a:gd name="T6" fmla="*/ 0 w 43"/>
                <a:gd name="T7" fmla="*/ 26 h 80"/>
                <a:gd name="T8" fmla="*/ 0 w 43"/>
                <a:gd name="T9" fmla="*/ 32 h 80"/>
                <a:gd name="T10" fmla="*/ 0 w 43"/>
                <a:gd name="T11" fmla="*/ 38 h 80"/>
                <a:gd name="T12" fmla="*/ 8 w 43"/>
                <a:gd name="T13" fmla="*/ 45 h 80"/>
                <a:gd name="T14" fmla="*/ 17 w 43"/>
                <a:gd name="T15" fmla="*/ 47 h 80"/>
                <a:gd name="T16" fmla="*/ 23 w 43"/>
                <a:gd name="T17" fmla="*/ 51 h 80"/>
                <a:gd name="T18" fmla="*/ 32 w 43"/>
                <a:gd name="T19" fmla="*/ 55 h 80"/>
                <a:gd name="T20" fmla="*/ 38 w 43"/>
                <a:gd name="T21" fmla="*/ 61 h 80"/>
                <a:gd name="T22" fmla="*/ 42 w 43"/>
                <a:gd name="T23" fmla="*/ 67 h 80"/>
                <a:gd name="T24" fmla="*/ 42 w 43"/>
                <a:gd name="T25" fmla="*/ 73 h 80"/>
                <a:gd name="T26" fmla="*/ 42 w 43"/>
                <a:gd name="T27" fmla="*/ 79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"/>
                <a:gd name="T43" fmla="*/ 0 h 80"/>
                <a:gd name="T44" fmla="*/ 43 w 43"/>
                <a:gd name="T45" fmla="*/ 80 h 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" h="80">
                  <a:moveTo>
                    <a:pt x="0" y="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8" y="45"/>
                  </a:lnTo>
                  <a:lnTo>
                    <a:pt x="17" y="47"/>
                  </a:lnTo>
                  <a:lnTo>
                    <a:pt x="23" y="51"/>
                  </a:lnTo>
                  <a:lnTo>
                    <a:pt x="32" y="55"/>
                  </a:lnTo>
                  <a:lnTo>
                    <a:pt x="38" y="61"/>
                  </a:lnTo>
                  <a:lnTo>
                    <a:pt x="42" y="67"/>
                  </a:lnTo>
                  <a:lnTo>
                    <a:pt x="42" y="73"/>
                  </a:lnTo>
                  <a:lnTo>
                    <a:pt x="42" y="79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E843FFC0-013E-8245-8816-C68DDD5E2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050"/>
              <a:ext cx="50" cy="104"/>
            </a:xfrm>
            <a:custGeom>
              <a:avLst/>
              <a:gdLst>
                <a:gd name="T0" fmla="*/ 0 w 50"/>
                <a:gd name="T1" fmla="*/ 103 h 104"/>
                <a:gd name="T2" fmla="*/ 9 w 50"/>
                <a:gd name="T3" fmla="*/ 93 h 104"/>
                <a:gd name="T4" fmla="*/ 17 w 50"/>
                <a:gd name="T5" fmla="*/ 84 h 104"/>
                <a:gd name="T6" fmla="*/ 43 w 50"/>
                <a:gd name="T7" fmla="*/ 60 h 104"/>
                <a:gd name="T8" fmla="*/ 47 w 50"/>
                <a:gd name="T9" fmla="*/ 52 h 104"/>
                <a:gd name="T10" fmla="*/ 49 w 50"/>
                <a:gd name="T11" fmla="*/ 45 h 104"/>
                <a:gd name="T12" fmla="*/ 49 w 50"/>
                <a:gd name="T13" fmla="*/ 37 h 104"/>
                <a:gd name="T14" fmla="*/ 49 w 50"/>
                <a:gd name="T15" fmla="*/ 31 h 104"/>
                <a:gd name="T16" fmla="*/ 49 w 50"/>
                <a:gd name="T17" fmla="*/ 25 h 104"/>
                <a:gd name="T18" fmla="*/ 43 w 50"/>
                <a:gd name="T19" fmla="*/ 21 h 104"/>
                <a:gd name="T20" fmla="*/ 38 w 50"/>
                <a:gd name="T21" fmla="*/ 14 h 104"/>
                <a:gd name="T22" fmla="*/ 32 w 50"/>
                <a:gd name="T23" fmla="*/ 14 h 104"/>
                <a:gd name="T24" fmla="*/ 26 w 50"/>
                <a:gd name="T25" fmla="*/ 14 h 104"/>
                <a:gd name="T26" fmla="*/ 17 w 50"/>
                <a:gd name="T27" fmla="*/ 14 h 104"/>
                <a:gd name="T28" fmla="*/ 11 w 50"/>
                <a:gd name="T29" fmla="*/ 12 h 104"/>
                <a:gd name="T30" fmla="*/ 4 w 50"/>
                <a:gd name="T31" fmla="*/ 6 h 104"/>
                <a:gd name="T32" fmla="*/ 0 w 50"/>
                <a:gd name="T33" fmla="*/ 0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104"/>
                <a:gd name="T53" fmla="*/ 50 w 50"/>
                <a:gd name="T54" fmla="*/ 104 h 1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104">
                  <a:moveTo>
                    <a:pt x="0" y="103"/>
                  </a:moveTo>
                  <a:lnTo>
                    <a:pt x="9" y="93"/>
                  </a:lnTo>
                  <a:lnTo>
                    <a:pt x="17" y="84"/>
                  </a:lnTo>
                  <a:lnTo>
                    <a:pt x="43" y="60"/>
                  </a:lnTo>
                  <a:lnTo>
                    <a:pt x="47" y="52"/>
                  </a:lnTo>
                  <a:lnTo>
                    <a:pt x="49" y="45"/>
                  </a:lnTo>
                  <a:lnTo>
                    <a:pt x="49" y="37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17" y="14"/>
                  </a:lnTo>
                  <a:lnTo>
                    <a:pt x="11" y="12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0B2AFA32-2DC3-A64B-B6F2-E1900D6E4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977"/>
              <a:ext cx="28" cy="127"/>
            </a:xfrm>
            <a:custGeom>
              <a:avLst/>
              <a:gdLst>
                <a:gd name="T0" fmla="*/ 12 w 28"/>
                <a:gd name="T1" fmla="*/ 126 h 127"/>
                <a:gd name="T2" fmla="*/ 6 w 28"/>
                <a:gd name="T3" fmla="*/ 122 h 127"/>
                <a:gd name="T4" fmla="*/ 2 w 28"/>
                <a:gd name="T5" fmla="*/ 116 h 127"/>
                <a:gd name="T6" fmla="*/ 0 w 28"/>
                <a:gd name="T7" fmla="*/ 96 h 127"/>
                <a:gd name="T8" fmla="*/ 0 w 28"/>
                <a:gd name="T9" fmla="*/ 87 h 127"/>
                <a:gd name="T10" fmla="*/ 0 w 28"/>
                <a:gd name="T11" fmla="*/ 81 h 127"/>
                <a:gd name="T12" fmla="*/ 0 w 28"/>
                <a:gd name="T13" fmla="*/ 75 h 127"/>
                <a:gd name="T14" fmla="*/ 2 w 28"/>
                <a:gd name="T15" fmla="*/ 67 h 127"/>
                <a:gd name="T16" fmla="*/ 6 w 28"/>
                <a:gd name="T17" fmla="*/ 61 h 127"/>
                <a:gd name="T18" fmla="*/ 12 w 28"/>
                <a:gd name="T19" fmla="*/ 53 h 127"/>
                <a:gd name="T20" fmla="*/ 17 w 28"/>
                <a:gd name="T21" fmla="*/ 47 h 127"/>
                <a:gd name="T22" fmla="*/ 23 w 28"/>
                <a:gd name="T23" fmla="*/ 41 h 127"/>
                <a:gd name="T24" fmla="*/ 27 w 28"/>
                <a:gd name="T25" fmla="*/ 33 h 127"/>
                <a:gd name="T26" fmla="*/ 27 w 28"/>
                <a:gd name="T27" fmla="*/ 26 h 127"/>
                <a:gd name="T28" fmla="*/ 27 w 28"/>
                <a:gd name="T29" fmla="*/ 18 h 127"/>
                <a:gd name="T30" fmla="*/ 27 w 28"/>
                <a:gd name="T31" fmla="*/ 10 h 127"/>
                <a:gd name="T32" fmla="*/ 25 w 28"/>
                <a:gd name="T33" fmla="*/ 4 h 127"/>
                <a:gd name="T34" fmla="*/ 19 w 28"/>
                <a:gd name="T35" fmla="*/ 0 h 1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27"/>
                <a:gd name="T56" fmla="*/ 28 w 28"/>
                <a:gd name="T57" fmla="*/ 127 h 12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27">
                  <a:moveTo>
                    <a:pt x="12" y="126"/>
                  </a:moveTo>
                  <a:lnTo>
                    <a:pt x="6" y="122"/>
                  </a:lnTo>
                  <a:lnTo>
                    <a:pt x="2" y="11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7"/>
                  </a:lnTo>
                  <a:lnTo>
                    <a:pt x="6" y="61"/>
                  </a:lnTo>
                  <a:lnTo>
                    <a:pt x="12" y="53"/>
                  </a:lnTo>
                  <a:lnTo>
                    <a:pt x="17" y="47"/>
                  </a:lnTo>
                  <a:lnTo>
                    <a:pt x="23" y="41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7" y="18"/>
                  </a:lnTo>
                  <a:lnTo>
                    <a:pt x="27" y="10"/>
                  </a:lnTo>
                  <a:lnTo>
                    <a:pt x="25" y="4"/>
                  </a:lnTo>
                  <a:lnTo>
                    <a:pt x="19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4802876B-8B6E-2B49-9EE0-F9047A52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852"/>
              <a:ext cx="83" cy="87"/>
            </a:xfrm>
            <a:custGeom>
              <a:avLst/>
              <a:gdLst>
                <a:gd name="T0" fmla="*/ 82 w 83"/>
                <a:gd name="T1" fmla="*/ 80 h 87"/>
                <a:gd name="T2" fmla="*/ 74 w 83"/>
                <a:gd name="T3" fmla="*/ 86 h 87"/>
                <a:gd name="T4" fmla="*/ 67 w 83"/>
                <a:gd name="T5" fmla="*/ 82 h 87"/>
                <a:gd name="T6" fmla="*/ 61 w 83"/>
                <a:gd name="T7" fmla="*/ 74 h 87"/>
                <a:gd name="T8" fmla="*/ 57 w 83"/>
                <a:gd name="T9" fmla="*/ 66 h 87"/>
                <a:gd name="T10" fmla="*/ 53 w 83"/>
                <a:gd name="T11" fmla="*/ 57 h 87"/>
                <a:gd name="T12" fmla="*/ 53 w 83"/>
                <a:gd name="T13" fmla="*/ 51 h 87"/>
                <a:gd name="T14" fmla="*/ 53 w 83"/>
                <a:gd name="T15" fmla="*/ 45 h 87"/>
                <a:gd name="T16" fmla="*/ 53 w 83"/>
                <a:gd name="T17" fmla="*/ 37 h 87"/>
                <a:gd name="T18" fmla="*/ 53 w 83"/>
                <a:gd name="T19" fmla="*/ 27 h 87"/>
                <a:gd name="T20" fmla="*/ 53 w 83"/>
                <a:gd name="T21" fmla="*/ 20 h 87"/>
                <a:gd name="T22" fmla="*/ 50 w 83"/>
                <a:gd name="T23" fmla="*/ 14 h 87"/>
                <a:gd name="T24" fmla="*/ 42 w 83"/>
                <a:gd name="T25" fmla="*/ 12 h 87"/>
                <a:gd name="T26" fmla="*/ 34 w 83"/>
                <a:gd name="T27" fmla="*/ 12 h 87"/>
                <a:gd name="T28" fmla="*/ 23 w 83"/>
                <a:gd name="T29" fmla="*/ 12 h 87"/>
                <a:gd name="T30" fmla="*/ 15 w 83"/>
                <a:gd name="T31" fmla="*/ 12 h 87"/>
                <a:gd name="T32" fmla="*/ 8 w 83"/>
                <a:gd name="T33" fmla="*/ 14 h 87"/>
                <a:gd name="T34" fmla="*/ 2 w 83"/>
                <a:gd name="T35" fmla="*/ 12 h 87"/>
                <a:gd name="T36" fmla="*/ 2 w 83"/>
                <a:gd name="T37" fmla="*/ 6 h 87"/>
                <a:gd name="T38" fmla="*/ 0 w 83"/>
                <a:gd name="T39" fmla="*/ 0 h 8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87"/>
                <a:gd name="T62" fmla="*/ 83 w 83"/>
                <a:gd name="T63" fmla="*/ 87 h 8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87">
                  <a:moveTo>
                    <a:pt x="82" y="80"/>
                  </a:moveTo>
                  <a:lnTo>
                    <a:pt x="74" y="86"/>
                  </a:lnTo>
                  <a:lnTo>
                    <a:pt x="67" y="82"/>
                  </a:lnTo>
                  <a:lnTo>
                    <a:pt x="61" y="74"/>
                  </a:lnTo>
                  <a:lnTo>
                    <a:pt x="57" y="66"/>
                  </a:lnTo>
                  <a:lnTo>
                    <a:pt x="53" y="57"/>
                  </a:lnTo>
                  <a:lnTo>
                    <a:pt x="53" y="51"/>
                  </a:lnTo>
                  <a:lnTo>
                    <a:pt x="53" y="45"/>
                  </a:lnTo>
                  <a:lnTo>
                    <a:pt x="53" y="3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0" y="14"/>
                  </a:lnTo>
                  <a:lnTo>
                    <a:pt x="42" y="12"/>
                  </a:lnTo>
                  <a:lnTo>
                    <a:pt x="34" y="12"/>
                  </a:lnTo>
                  <a:lnTo>
                    <a:pt x="23" y="12"/>
                  </a:lnTo>
                  <a:lnTo>
                    <a:pt x="15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190E2D68-286F-3945-B07B-1ADA872C9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359"/>
              <a:ext cx="34" cy="114"/>
            </a:xfrm>
            <a:custGeom>
              <a:avLst/>
              <a:gdLst>
                <a:gd name="T0" fmla="*/ 8 w 34"/>
                <a:gd name="T1" fmla="*/ 113 h 114"/>
                <a:gd name="T2" fmla="*/ 2 w 34"/>
                <a:gd name="T3" fmla="*/ 109 h 114"/>
                <a:gd name="T4" fmla="*/ 0 w 34"/>
                <a:gd name="T5" fmla="*/ 101 h 114"/>
                <a:gd name="T6" fmla="*/ 0 w 34"/>
                <a:gd name="T7" fmla="*/ 95 h 114"/>
                <a:gd name="T8" fmla="*/ 0 w 34"/>
                <a:gd name="T9" fmla="*/ 88 h 114"/>
                <a:gd name="T10" fmla="*/ 0 w 34"/>
                <a:gd name="T11" fmla="*/ 78 h 114"/>
                <a:gd name="T12" fmla="*/ 4 w 34"/>
                <a:gd name="T13" fmla="*/ 72 h 114"/>
                <a:gd name="T14" fmla="*/ 10 w 34"/>
                <a:gd name="T15" fmla="*/ 66 h 114"/>
                <a:gd name="T16" fmla="*/ 17 w 34"/>
                <a:gd name="T17" fmla="*/ 62 h 114"/>
                <a:gd name="T18" fmla="*/ 21 w 34"/>
                <a:gd name="T19" fmla="*/ 55 h 114"/>
                <a:gd name="T20" fmla="*/ 27 w 34"/>
                <a:gd name="T21" fmla="*/ 53 h 114"/>
                <a:gd name="T22" fmla="*/ 29 w 34"/>
                <a:gd name="T23" fmla="*/ 47 h 114"/>
                <a:gd name="T24" fmla="*/ 31 w 34"/>
                <a:gd name="T25" fmla="*/ 41 h 114"/>
                <a:gd name="T26" fmla="*/ 33 w 34"/>
                <a:gd name="T27" fmla="*/ 33 h 114"/>
                <a:gd name="T28" fmla="*/ 31 w 34"/>
                <a:gd name="T29" fmla="*/ 25 h 114"/>
                <a:gd name="T30" fmla="*/ 25 w 34"/>
                <a:gd name="T31" fmla="*/ 18 h 114"/>
                <a:gd name="T32" fmla="*/ 21 w 34"/>
                <a:gd name="T33" fmla="*/ 12 h 114"/>
                <a:gd name="T34" fmla="*/ 14 w 34"/>
                <a:gd name="T35" fmla="*/ 6 h 114"/>
                <a:gd name="T36" fmla="*/ 12 w 34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114"/>
                <a:gd name="T59" fmla="*/ 34 w 34"/>
                <a:gd name="T60" fmla="*/ 114 h 1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114">
                  <a:moveTo>
                    <a:pt x="8" y="113"/>
                  </a:moveTo>
                  <a:lnTo>
                    <a:pt x="2" y="109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2"/>
                  </a:lnTo>
                  <a:lnTo>
                    <a:pt x="10" y="66"/>
                  </a:lnTo>
                  <a:lnTo>
                    <a:pt x="17" y="62"/>
                  </a:lnTo>
                  <a:lnTo>
                    <a:pt x="21" y="55"/>
                  </a:lnTo>
                  <a:lnTo>
                    <a:pt x="27" y="53"/>
                  </a:lnTo>
                  <a:lnTo>
                    <a:pt x="29" y="47"/>
                  </a:lnTo>
                  <a:lnTo>
                    <a:pt x="31" y="41"/>
                  </a:lnTo>
                  <a:lnTo>
                    <a:pt x="33" y="33"/>
                  </a:lnTo>
                  <a:lnTo>
                    <a:pt x="31" y="25"/>
                  </a:lnTo>
                  <a:lnTo>
                    <a:pt x="25" y="18"/>
                  </a:lnTo>
                  <a:lnTo>
                    <a:pt x="21" y="12"/>
                  </a:lnTo>
                  <a:lnTo>
                    <a:pt x="14" y="6"/>
                  </a:lnTo>
                  <a:lnTo>
                    <a:pt x="12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9E681E6D-3AFB-C24B-8A2F-24056049B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981"/>
              <a:ext cx="152" cy="123"/>
            </a:xfrm>
            <a:custGeom>
              <a:avLst/>
              <a:gdLst>
                <a:gd name="T0" fmla="*/ 151 w 152"/>
                <a:gd name="T1" fmla="*/ 122 h 123"/>
                <a:gd name="T2" fmla="*/ 141 w 152"/>
                <a:gd name="T3" fmla="*/ 112 h 123"/>
                <a:gd name="T4" fmla="*/ 136 w 152"/>
                <a:gd name="T5" fmla="*/ 100 h 123"/>
                <a:gd name="T6" fmla="*/ 132 w 152"/>
                <a:gd name="T7" fmla="*/ 92 h 123"/>
                <a:gd name="T8" fmla="*/ 126 w 152"/>
                <a:gd name="T9" fmla="*/ 83 h 123"/>
                <a:gd name="T10" fmla="*/ 120 w 152"/>
                <a:gd name="T11" fmla="*/ 77 h 123"/>
                <a:gd name="T12" fmla="*/ 113 w 152"/>
                <a:gd name="T13" fmla="*/ 71 h 123"/>
                <a:gd name="T14" fmla="*/ 101 w 152"/>
                <a:gd name="T15" fmla="*/ 67 h 123"/>
                <a:gd name="T16" fmla="*/ 94 w 152"/>
                <a:gd name="T17" fmla="*/ 67 h 123"/>
                <a:gd name="T18" fmla="*/ 86 w 152"/>
                <a:gd name="T19" fmla="*/ 67 h 123"/>
                <a:gd name="T20" fmla="*/ 73 w 152"/>
                <a:gd name="T21" fmla="*/ 67 h 123"/>
                <a:gd name="T22" fmla="*/ 48 w 152"/>
                <a:gd name="T23" fmla="*/ 67 h 123"/>
                <a:gd name="T24" fmla="*/ 23 w 152"/>
                <a:gd name="T25" fmla="*/ 71 h 123"/>
                <a:gd name="T26" fmla="*/ 17 w 152"/>
                <a:gd name="T27" fmla="*/ 71 h 123"/>
                <a:gd name="T28" fmla="*/ 10 w 152"/>
                <a:gd name="T29" fmla="*/ 71 h 123"/>
                <a:gd name="T30" fmla="*/ 8 w 152"/>
                <a:gd name="T31" fmla="*/ 65 h 123"/>
                <a:gd name="T32" fmla="*/ 6 w 152"/>
                <a:gd name="T33" fmla="*/ 59 h 123"/>
                <a:gd name="T34" fmla="*/ 4 w 152"/>
                <a:gd name="T35" fmla="*/ 53 h 123"/>
                <a:gd name="T36" fmla="*/ 4 w 152"/>
                <a:gd name="T37" fmla="*/ 47 h 123"/>
                <a:gd name="T38" fmla="*/ 4 w 152"/>
                <a:gd name="T39" fmla="*/ 41 h 123"/>
                <a:gd name="T40" fmla="*/ 0 w 152"/>
                <a:gd name="T41" fmla="*/ 49 h 123"/>
                <a:gd name="T42" fmla="*/ 0 w 152"/>
                <a:gd name="T43" fmla="*/ 24 h 123"/>
                <a:gd name="T44" fmla="*/ 0 w 152"/>
                <a:gd name="T45" fmla="*/ 0 h 1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23"/>
                <a:gd name="T71" fmla="*/ 152 w 152"/>
                <a:gd name="T72" fmla="*/ 123 h 1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23">
                  <a:moveTo>
                    <a:pt x="151" y="122"/>
                  </a:moveTo>
                  <a:lnTo>
                    <a:pt x="141" y="112"/>
                  </a:lnTo>
                  <a:lnTo>
                    <a:pt x="136" y="100"/>
                  </a:lnTo>
                  <a:lnTo>
                    <a:pt x="132" y="92"/>
                  </a:lnTo>
                  <a:lnTo>
                    <a:pt x="126" y="83"/>
                  </a:lnTo>
                  <a:lnTo>
                    <a:pt x="120" y="77"/>
                  </a:lnTo>
                  <a:lnTo>
                    <a:pt x="113" y="71"/>
                  </a:lnTo>
                  <a:lnTo>
                    <a:pt x="101" y="67"/>
                  </a:lnTo>
                  <a:lnTo>
                    <a:pt x="94" y="67"/>
                  </a:lnTo>
                  <a:lnTo>
                    <a:pt x="86" y="67"/>
                  </a:lnTo>
                  <a:lnTo>
                    <a:pt x="73" y="67"/>
                  </a:lnTo>
                  <a:lnTo>
                    <a:pt x="48" y="67"/>
                  </a:lnTo>
                  <a:lnTo>
                    <a:pt x="23" y="71"/>
                  </a:lnTo>
                  <a:lnTo>
                    <a:pt x="17" y="71"/>
                  </a:lnTo>
                  <a:lnTo>
                    <a:pt x="10" y="71"/>
                  </a:lnTo>
                  <a:lnTo>
                    <a:pt x="8" y="65"/>
                  </a:lnTo>
                  <a:lnTo>
                    <a:pt x="6" y="59"/>
                  </a:lnTo>
                  <a:lnTo>
                    <a:pt x="4" y="53"/>
                  </a:lnTo>
                  <a:lnTo>
                    <a:pt x="4" y="47"/>
                  </a:lnTo>
                  <a:lnTo>
                    <a:pt x="4" y="41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58">
            <a:extLst>
              <a:ext uri="{FF2B5EF4-FFF2-40B4-BE49-F238E27FC236}">
                <a16:creationId xmlns:a16="http://schemas.microsoft.com/office/drawing/2014/main" id="{1161CDC4-BBF3-A247-B8DD-ADD6E15C6372}"/>
              </a:ext>
            </a:extLst>
          </p:cNvPr>
          <p:cNvGrpSpPr>
            <a:grpSpLocks/>
          </p:cNvGrpSpPr>
          <p:nvPr/>
        </p:nvGrpSpPr>
        <p:grpSpPr bwMode="auto">
          <a:xfrm>
            <a:off x="7120545" y="4266714"/>
            <a:ext cx="1186215" cy="1517779"/>
            <a:chOff x="384" y="635"/>
            <a:chExt cx="3343" cy="4284"/>
          </a:xfrm>
          <a:effectLst/>
        </p:grpSpPr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6066009D-22CB-9548-AA26-52C964306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053"/>
              <a:ext cx="746" cy="428"/>
            </a:xfrm>
            <a:custGeom>
              <a:avLst/>
              <a:gdLst>
                <a:gd name="T0" fmla="*/ 1110 w 643"/>
                <a:gd name="T1" fmla="*/ 865 h 321"/>
                <a:gd name="T2" fmla="*/ 1163 w 643"/>
                <a:gd name="T3" fmla="*/ 1012 h 321"/>
                <a:gd name="T4" fmla="*/ 1163 w 643"/>
                <a:gd name="T5" fmla="*/ 927 h 321"/>
                <a:gd name="T6" fmla="*/ 1110 w 643"/>
                <a:gd name="T7" fmla="*/ 865 h 321"/>
                <a:gd name="T8" fmla="*/ 1093 w 643"/>
                <a:gd name="T9" fmla="*/ 780 h 321"/>
                <a:gd name="T10" fmla="*/ 1059 w 643"/>
                <a:gd name="T11" fmla="*/ 692 h 321"/>
                <a:gd name="T12" fmla="*/ 1041 w 643"/>
                <a:gd name="T13" fmla="*/ 607 h 321"/>
                <a:gd name="T14" fmla="*/ 986 w 643"/>
                <a:gd name="T15" fmla="*/ 577 h 321"/>
                <a:gd name="T16" fmla="*/ 951 w 643"/>
                <a:gd name="T17" fmla="*/ 491 h 321"/>
                <a:gd name="T18" fmla="*/ 898 w 643"/>
                <a:gd name="T19" fmla="*/ 405 h 321"/>
                <a:gd name="T20" fmla="*/ 847 w 643"/>
                <a:gd name="T21" fmla="*/ 320 h 321"/>
                <a:gd name="T22" fmla="*/ 792 w 643"/>
                <a:gd name="T23" fmla="*/ 320 h 321"/>
                <a:gd name="T24" fmla="*/ 741 w 643"/>
                <a:gd name="T25" fmla="*/ 320 h 321"/>
                <a:gd name="T26" fmla="*/ 687 w 643"/>
                <a:gd name="T27" fmla="*/ 287 h 321"/>
                <a:gd name="T28" fmla="*/ 633 w 643"/>
                <a:gd name="T29" fmla="*/ 287 h 321"/>
                <a:gd name="T30" fmla="*/ 581 w 643"/>
                <a:gd name="T31" fmla="*/ 287 h 321"/>
                <a:gd name="T32" fmla="*/ 529 w 643"/>
                <a:gd name="T33" fmla="*/ 287 h 321"/>
                <a:gd name="T34" fmla="*/ 477 w 643"/>
                <a:gd name="T35" fmla="*/ 287 h 321"/>
                <a:gd name="T36" fmla="*/ 421 w 643"/>
                <a:gd name="T37" fmla="*/ 287 h 321"/>
                <a:gd name="T38" fmla="*/ 370 w 643"/>
                <a:gd name="T39" fmla="*/ 287 h 321"/>
                <a:gd name="T40" fmla="*/ 318 w 643"/>
                <a:gd name="T41" fmla="*/ 287 h 321"/>
                <a:gd name="T42" fmla="*/ 263 w 643"/>
                <a:gd name="T43" fmla="*/ 287 h 321"/>
                <a:gd name="T44" fmla="*/ 212 w 643"/>
                <a:gd name="T45" fmla="*/ 287 h 321"/>
                <a:gd name="T46" fmla="*/ 159 w 643"/>
                <a:gd name="T47" fmla="*/ 229 h 321"/>
                <a:gd name="T48" fmla="*/ 140 w 643"/>
                <a:gd name="T49" fmla="*/ 144 h 321"/>
                <a:gd name="T50" fmla="*/ 52 w 643"/>
                <a:gd name="T51" fmla="*/ 57 h 321"/>
                <a:gd name="T52" fmla="*/ 0 w 643"/>
                <a:gd name="T53" fmla="*/ 0 h 3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3"/>
                <a:gd name="T82" fmla="*/ 0 h 321"/>
                <a:gd name="T83" fmla="*/ 643 w 643"/>
                <a:gd name="T84" fmla="*/ 321 h 32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3" h="321">
                  <a:moveTo>
                    <a:pt x="613" y="274"/>
                  </a:moveTo>
                  <a:lnTo>
                    <a:pt x="642" y="320"/>
                  </a:lnTo>
                  <a:lnTo>
                    <a:pt x="642" y="293"/>
                  </a:lnTo>
                  <a:lnTo>
                    <a:pt x="613" y="274"/>
                  </a:lnTo>
                  <a:lnTo>
                    <a:pt x="603" y="247"/>
                  </a:lnTo>
                  <a:lnTo>
                    <a:pt x="584" y="219"/>
                  </a:lnTo>
                  <a:lnTo>
                    <a:pt x="574" y="192"/>
                  </a:lnTo>
                  <a:lnTo>
                    <a:pt x="545" y="183"/>
                  </a:lnTo>
                  <a:lnTo>
                    <a:pt x="525" y="155"/>
                  </a:lnTo>
                  <a:lnTo>
                    <a:pt x="496" y="128"/>
                  </a:lnTo>
                  <a:lnTo>
                    <a:pt x="467" y="101"/>
                  </a:lnTo>
                  <a:lnTo>
                    <a:pt x="438" y="101"/>
                  </a:lnTo>
                  <a:lnTo>
                    <a:pt x="409" y="101"/>
                  </a:lnTo>
                  <a:lnTo>
                    <a:pt x="379" y="91"/>
                  </a:lnTo>
                  <a:lnTo>
                    <a:pt x="350" y="91"/>
                  </a:lnTo>
                  <a:lnTo>
                    <a:pt x="321" y="91"/>
                  </a:lnTo>
                  <a:lnTo>
                    <a:pt x="292" y="91"/>
                  </a:lnTo>
                  <a:lnTo>
                    <a:pt x="263" y="91"/>
                  </a:lnTo>
                  <a:lnTo>
                    <a:pt x="233" y="91"/>
                  </a:lnTo>
                  <a:lnTo>
                    <a:pt x="204" y="91"/>
                  </a:lnTo>
                  <a:lnTo>
                    <a:pt x="175" y="91"/>
                  </a:lnTo>
                  <a:lnTo>
                    <a:pt x="146" y="91"/>
                  </a:lnTo>
                  <a:lnTo>
                    <a:pt x="117" y="91"/>
                  </a:lnTo>
                  <a:lnTo>
                    <a:pt x="88" y="73"/>
                  </a:lnTo>
                  <a:lnTo>
                    <a:pt x="78" y="46"/>
                  </a:lnTo>
                  <a:lnTo>
                    <a:pt x="29" y="18"/>
                  </a:ln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45706B14-2919-074F-81AE-B7C85CA38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1093"/>
              <a:ext cx="203" cy="738"/>
            </a:xfrm>
            <a:custGeom>
              <a:avLst/>
              <a:gdLst>
                <a:gd name="T0" fmla="*/ 0 w 175"/>
                <a:gd name="T1" fmla="*/ 0 h 553"/>
                <a:gd name="T2" fmla="*/ 52 w 175"/>
                <a:gd name="T3" fmla="*/ 0 h 553"/>
                <a:gd name="T4" fmla="*/ 70 w 175"/>
                <a:gd name="T5" fmla="*/ 87 h 553"/>
                <a:gd name="T6" fmla="*/ 104 w 175"/>
                <a:gd name="T7" fmla="*/ 172 h 553"/>
                <a:gd name="T8" fmla="*/ 138 w 175"/>
                <a:gd name="T9" fmla="*/ 264 h 553"/>
                <a:gd name="T10" fmla="*/ 176 w 175"/>
                <a:gd name="T11" fmla="*/ 350 h 553"/>
                <a:gd name="T12" fmla="*/ 193 w 175"/>
                <a:gd name="T13" fmla="*/ 438 h 553"/>
                <a:gd name="T14" fmla="*/ 211 w 175"/>
                <a:gd name="T15" fmla="*/ 527 h 553"/>
                <a:gd name="T16" fmla="*/ 245 w 175"/>
                <a:gd name="T17" fmla="*/ 613 h 553"/>
                <a:gd name="T18" fmla="*/ 262 w 175"/>
                <a:gd name="T19" fmla="*/ 702 h 553"/>
                <a:gd name="T20" fmla="*/ 281 w 175"/>
                <a:gd name="T21" fmla="*/ 787 h 553"/>
                <a:gd name="T22" fmla="*/ 281 w 175"/>
                <a:gd name="T23" fmla="*/ 874 h 553"/>
                <a:gd name="T24" fmla="*/ 281 w 175"/>
                <a:gd name="T25" fmla="*/ 965 h 553"/>
                <a:gd name="T26" fmla="*/ 281 w 175"/>
                <a:gd name="T27" fmla="*/ 1050 h 553"/>
                <a:gd name="T28" fmla="*/ 281 w 175"/>
                <a:gd name="T29" fmla="*/ 1138 h 553"/>
                <a:gd name="T30" fmla="*/ 281 w 175"/>
                <a:gd name="T31" fmla="*/ 1224 h 553"/>
                <a:gd name="T32" fmla="*/ 296 w 175"/>
                <a:gd name="T33" fmla="*/ 1313 h 553"/>
                <a:gd name="T34" fmla="*/ 296 w 175"/>
                <a:gd name="T35" fmla="*/ 1401 h 553"/>
                <a:gd name="T36" fmla="*/ 296 w 175"/>
                <a:gd name="T37" fmla="*/ 1487 h 553"/>
                <a:gd name="T38" fmla="*/ 314 w 175"/>
                <a:gd name="T39" fmla="*/ 1576 h 553"/>
                <a:gd name="T40" fmla="*/ 314 w 175"/>
                <a:gd name="T41" fmla="*/ 1662 h 553"/>
                <a:gd name="T42" fmla="*/ 314 w 175"/>
                <a:gd name="T43" fmla="*/ 1752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5"/>
                <a:gd name="T67" fmla="*/ 0 h 553"/>
                <a:gd name="T68" fmla="*/ 175 w 175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5" h="553">
                  <a:moveTo>
                    <a:pt x="0" y="0"/>
                  </a:moveTo>
                  <a:lnTo>
                    <a:pt x="29" y="0"/>
                  </a:lnTo>
                  <a:lnTo>
                    <a:pt x="39" y="28"/>
                  </a:lnTo>
                  <a:lnTo>
                    <a:pt x="58" y="55"/>
                  </a:lnTo>
                  <a:lnTo>
                    <a:pt x="77" y="83"/>
                  </a:lnTo>
                  <a:lnTo>
                    <a:pt x="97" y="110"/>
                  </a:lnTo>
                  <a:lnTo>
                    <a:pt x="106" y="138"/>
                  </a:lnTo>
                  <a:lnTo>
                    <a:pt x="116" y="166"/>
                  </a:lnTo>
                  <a:lnTo>
                    <a:pt x="135" y="193"/>
                  </a:lnTo>
                  <a:lnTo>
                    <a:pt x="145" y="221"/>
                  </a:lnTo>
                  <a:lnTo>
                    <a:pt x="155" y="248"/>
                  </a:lnTo>
                  <a:lnTo>
                    <a:pt x="155" y="276"/>
                  </a:lnTo>
                  <a:lnTo>
                    <a:pt x="155" y="304"/>
                  </a:lnTo>
                  <a:lnTo>
                    <a:pt x="155" y="331"/>
                  </a:lnTo>
                  <a:lnTo>
                    <a:pt x="155" y="359"/>
                  </a:lnTo>
                  <a:lnTo>
                    <a:pt x="155" y="386"/>
                  </a:lnTo>
                  <a:lnTo>
                    <a:pt x="164" y="414"/>
                  </a:lnTo>
                  <a:lnTo>
                    <a:pt x="164" y="442"/>
                  </a:lnTo>
                  <a:lnTo>
                    <a:pt x="164" y="469"/>
                  </a:lnTo>
                  <a:lnTo>
                    <a:pt x="174" y="497"/>
                  </a:lnTo>
                  <a:lnTo>
                    <a:pt x="174" y="524"/>
                  </a:lnTo>
                  <a:lnTo>
                    <a:pt x="174" y="55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361CF008-F1C1-0B4B-88C0-0971E1E59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635"/>
              <a:ext cx="3343" cy="3516"/>
            </a:xfrm>
            <a:custGeom>
              <a:avLst/>
              <a:gdLst>
                <a:gd name="T0" fmla="*/ 3243 w 2881"/>
                <a:gd name="T1" fmla="*/ 228 h 2637"/>
                <a:gd name="T2" fmla="*/ 3990 w 2881"/>
                <a:gd name="T3" fmla="*/ 663 h 2637"/>
                <a:gd name="T4" fmla="*/ 4427 w 2881"/>
                <a:gd name="T5" fmla="*/ 1157 h 2637"/>
                <a:gd name="T6" fmla="*/ 4680 w 2881"/>
                <a:gd name="T7" fmla="*/ 1669 h 2637"/>
                <a:gd name="T8" fmla="*/ 4840 w 2881"/>
                <a:gd name="T9" fmla="*/ 2199 h 2637"/>
                <a:gd name="T10" fmla="*/ 4932 w 2881"/>
                <a:gd name="T11" fmla="*/ 3244 h 2637"/>
                <a:gd name="T12" fmla="*/ 4795 w 2881"/>
                <a:gd name="T13" fmla="*/ 4345 h 2637"/>
                <a:gd name="T14" fmla="*/ 4898 w 2881"/>
                <a:gd name="T15" fmla="*/ 4971 h 2637"/>
                <a:gd name="T16" fmla="*/ 5187 w 2881"/>
                <a:gd name="T17" fmla="*/ 5748 h 2637"/>
                <a:gd name="T18" fmla="*/ 5060 w 2881"/>
                <a:gd name="T19" fmla="*/ 5937 h 2637"/>
                <a:gd name="T20" fmla="*/ 4863 w 2881"/>
                <a:gd name="T21" fmla="*/ 5975 h 2637"/>
                <a:gd name="T22" fmla="*/ 4771 w 2881"/>
                <a:gd name="T23" fmla="*/ 6203 h 2637"/>
                <a:gd name="T24" fmla="*/ 4795 w 2881"/>
                <a:gd name="T25" fmla="*/ 6564 h 2637"/>
                <a:gd name="T26" fmla="*/ 4805 w 2881"/>
                <a:gd name="T27" fmla="*/ 6791 h 2637"/>
                <a:gd name="T28" fmla="*/ 4703 w 2881"/>
                <a:gd name="T29" fmla="*/ 6905 h 2637"/>
                <a:gd name="T30" fmla="*/ 4805 w 2881"/>
                <a:gd name="T31" fmla="*/ 6885 h 2637"/>
                <a:gd name="T32" fmla="*/ 4875 w 2881"/>
                <a:gd name="T33" fmla="*/ 6677 h 2637"/>
                <a:gd name="T34" fmla="*/ 4805 w 2881"/>
                <a:gd name="T35" fmla="*/ 6449 h 2637"/>
                <a:gd name="T36" fmla="*/ 4840 w 2881"/>
                <a:gd name="T37" fmla="*/ 6128 h 2637"/>
                <a:gd name="T38" fmla="*/ 5080 w 2881"/>
                <a:gd name="T39" fmla="*/ 5995 h 2637"/>
                <a:gd name="T40" fmla="*/ 5209 w 2881"/>
                <a:gd name="T41" fmla="*/ 5804 h 2637"/>
                <a:gd name="T42" fmla="*/ 4968 w 2881"/>
                <a:gd name="T43" fmla="*/ 5065 h 2637"/>
                <a:gd name="T44" fmla="*/ 4853 w 2881"/>
                <a:gd name="T45" fmla="*/ 4535 h 2637"/>
                <a:gd name="T46" fmla="*/ 4943 w 2881"/>
                <a:gd name="T47" fmla="*/ 3719 h 2637"/>
                <a:gd name="T48" fmla="*/ 4943 w 2881"/>
                <a:gd name="T49" fmla="*/ 2505 h 2637"/>
                <a:gd name="T50" fmla="*/ 4726 w 2881"/>
                <a:gd name="T51" fmla="*/ 1612 h 2637"/>
                <a:gd name="T52" fmla="*/ 4405 w 2881"/>
                <a:gd name="T53" fmla="*/ 1024 h 2637"/>
                <a:gd name="T54" fmla="*/ 3784 w 2881"/>
                <a:gd name="T55" fmla="*/ 417 h 2637"/>
                <a:gd name="T56" fmla="*/ 2989 w 2881"/>
                <a:gd name="T57" fmla="*/ 57 h 2637"/>
                <a:gd name="T58" fmla="*/ 2369 w 2881"/>
                <a:gd name="T59" fmla="*/ 0 h 2637"/>
                <a:gd name="T60" fmla="*/ 1874 w 2881"/>
                <a:gd name="T61" fmla="*/ 133 h 2637"/>
                <a:gd name="T62" fmla="*/ 1368 w 2881"/>
                <a:gd name="T63" fmla="*/ 492 h 2637"/>
                <a:gd name="T64" fmla="*/ 897 w 2881"/>
                <a:gd name="T65" fmla="*/ 967 h 2637"/>
                <a:gd name="T66" fmla="*/ 680 w 2881"/>
                <a:gd name="T67" fmla="*/ 1215 h 2637"/>
                <a:gd name="T68" fmla="*/ 392 w 2881"/>
                <a:gd name="T69" fmla="*/ 1744 h 2637"/>
                <a:gd name="T70" fmla="*/ 126 w 2881"/>
                <a:gd name="T71" fmla="*/ 2524 h 2637"/>
                <a:gd name="T72" fmla="*/ 0 w 2881"/>
                <a:gd name="T73" fmla="*/ 3529 h 2637"/>
                <a:gd name="T74" fmla="*/ 58 w 2881"/>
                <a:gd name="T75" fmla="*/ 4421 h 2637"/>
                <a:gd name="T76" fmla="*/ 299 w 2881"/>
                <a:gd name="T77" fmla="*/ 5236 h 2637"/>
                <a:gd name="T78" fmla="*/ 887 w 2881"/>
                <a:gd name="T79" fmla="*/ 6356 h 2637"/>
                <a:gd name="T80" fmla="*/ 1083 w 2881"/>
                <a:gd name="T81" fmla="*/ 7056 h 2637"/>
                <a:gd name="T82" fmla="*/ 942 w 2881"/>
                <a:gd name="T83" fmla="*/ 8219 h 2637"/>
                <a:gd name="T84" fmla="*/ 1104 w 2881"/>
                <a:gd name="T85" fmla="*/ 7323 h 2637"/>
                <a:gd name="T86" fmla="*/ 1208 w 2881"/>
                <a:gd name="T87" fmla="*/ 6924 h 2637"/>
                <a:gd name="T88" fmla="*/ 461 w 2881"/>
                <a:gd name="T89" fmla="*/ 5483 h 2637"/>
                <a:gd name="T90" fmla="*/ 174 w 2881"/>
                <a:gd name="T91" fmla="*/ 4743 h 2637"/>
                <a:gd name="T92" fmla="*/ 48 w 2881"/>
                <a:gd name="T93" fmla="*/ 4023 h 2637"/>
                <a:gd name="T94" fmla="*/ 48 w 2881"/>
                <a:gd name="T95" fmla="*/ 3264 h 2637"/>
                <a:gd name="T96" fmla="*/ 150 w 2881"/>
                <a:gd name="T97" fmla="*/ 2544 h 2637"/>
                <a:gd name="T98" fmla="*/ 369 w 2881"/>
                <a:gd name="T99" fmla="*/ 1897 h 2637"/>
                <a:gd name="T100" fmla="*/ 666 w 2881"/>
                <a:gd name="T101" fmla="*/ 1345 h 2637"/>
                <a:gd name="T102" fmla="*/ 932 w 2881"/>
                <a:gd name="T103" fmla="*/ 1024 h 2637"/>
                <a:gd name="T104" fmla="*/ 1035 w 2881"/>
                <a:gd name="T105" fmla="*/ 891 h 2637"/>
                <a:gd name="T106" fmla="*/ 1368 w 2881"/>
                <a:gd name="T107" fmla="*/ 569 h 2637"/>
                <a:gd name="T108" fmla="*/ 1922 w 2881"/>
                <a:gd name="T109" fmla="*/ 208 h 2637"/>
                <a:gd name="T110" fmla="*/ 2381 w 2881"/>
                <a:gd name="T111" fmla="*/ 76 h 2637"/>
                <a:gd name="T112" fmla="*/ 2864 w 2881"/>
                <a:gd name="T113" fmla="*/ 133 h 26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81"/>
                <a:gd name="T172" fmla="*/ 0 h 2637"/>
                <a:gd name="T173" fmla="*/ 2881 w 2881"/>
                <a:gd name="T174" fmla="*/ 2637 h 26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81" h="2637">
                  <a:moveTo>
                    <a:pt x="1580" y="42"/>
                  </a:moveTo>
                  <a:lnTo>
                    <a:pt x="1599" y="42"/>
                  </a:lnTo>
                  <a:lnTo>
                    <a:pt x="1618" y="42"/>
                  </a:lnTo>
                  <a:lnTo>
                    <a:pt x="1656" y="48"/>
                  </a:lnTo>
                  <a:lnTo>
                    <a:pt x="1700" y="54"/>
                  </a:lnTo>
                  <a:lnTo>
                    <a:pt x="1738" y="60"/>
                  </a:lnTo>
                  <a:lnTo>
                    <a:pt x="1789" y="72"/>
                  </a:lnTo>
                  <a:lnTo>
                    <a:pt x="1846" y="84"/>
                  </a:lnTo>
                  <a:lnTo>
                    <a:pt x="1909" y="102"/>
                  </a:lnTo>
                  <a:lnTo>
                    <a:pt x="1966" y="120"/>
                  </a:lnTo>
                  <a:lnTo>
                    <a:pt x="2023" y="138"/>
                  </a:lnTo>
                  <a:lnTo>
                    <a:pt x="2087" y="162"/>
                  </a:lnTo>
                  <a:lnTo>
                    <a:pt x="2144" y="186"/>
                  </a:lnTo>
                  <a:lnTo>
                    <a:pt x="2201" y="210"/>
                  </a:lnTo>
                  <a:lnTo>
                    <a:pt x="2258" y="240"/>
                  </a:lnTo>
                  <a:lnTo>
                    <a:pt x="2315" y="270"/>
                  </a:lnTo>
                  <a:lnTo>
                    <a:pt x="2341" y="288"/>
                  </a:lnTo>
                  <a:lnTo>
                    <a:pt x="2366" y="306"/>
                  </a:lnTo>
                  <a:lnTo>
                    <a:pt x="2391" y="330"/>
                  </a:lnTo>
                  <a:lnTo>
                    <a:pt x="2417" y="348"/>
                  </a:lnTo>
                  <a:lnTo>
                    <a:pt x="2442" y="366"/>
                  </a:lnTo>
                  <a:lnTo>
                    <a:pt x="2461" y="390"/>
                  </a:lnTo>
                  <a:lnTo>
                    <a:pt x="2486" y="408"/>
                  </a:lnTo>
                  <a:lnTo>
                    <a:pt x="2505" y="432"/>
                  </a:lnTo>
                  <a:lnTo>
                    <a:pt x="2524" y="456"/>
                  </a:lnTo>
                  <a:lnTo>
                    <a:pt x="2543" y="480"/>
                  </a:lnTo>
                  <a:lnTo>
                    <a:pt x="2563" y="504"/>
                  </a:lnTo>
                  <a:lnTo>
                    <a:pt x="2582" y="528"/>
                  </a:lnTo>
                  <a:lnTo>
                    <a:pt x="2601" y="558"/>
                  </a:lnTo>
                  <a:lnTo>
                    <a:pt x="2613" y="588"/>
                  </a:lnTo>
                  <a:lnTo>
                    <a:pt x="2626" y="606"/>
                  </a:lnTo>
                  <a:lnTo>
                    <a:pt x="2639" y="630"/>
                  </a:lnTo>
                  <a:lnTo>
                    <a:pt x="2651" y="648"/>
                  </a:lnTo>
                  <a:lnTo>
                    <a:pt x="2664" y="672"/>
                  </a:lnTo>
                  <a:lnTo>
                    <a:pt x="2670" y="696"/>
                  </a:lnTo>
                  <a:lnTo>
                    <a:pt x="2683" y="720"/>
                  </a:lnTo>
                  <a:lnTo>
                    <a:pt x="2696" y="768"/>
                  </a:lnTo>
                  <a:lnTo>
                    <a:pt x="2708" y="817"/>
                  </a:lnTo>
                  <a:lnTo>
                    <a:pt x="2715" y="871"/>
                  </a:lnTo>
                  <a:lnTo>
                    <a:pt x="2721" y="919"/>
                  </a:lnTo>
                  <a:lnTo>
                    <a:pt x="2721" y="973"/>
                  </a:lnTo>
                  <a:lnTo>
                    <a:pt x="2721" y="1027"/>
                  </a:lnTo>
                  <a:lnTo>
                    <a:pt x="2715" y="1081"/>
                  </a:lnTo>
                  <a:lnTo>
                    <a:pt x="2708" y="1129"/>
                  </a:lnTo>
                  <a:lnTo>
                    <a:pt x="2702" y="1183"/>
                  </a:lnTo>
                  <a:lnTo>
                    <a:pt x="2689" y="1231"/>
                  </a:lnTo>
                  <a:lnTo>
                    <a:pt x="2677" y="1279"/>
                  </a:lnTo>
                  <a:lnTo>
                    <a:pt x="2664" y="1327"/>
                  </a:lnTo>
                  <a:lnTo>
                    <a:pt x="2645" y="1375"/>
                  </a:lnTo>
                  <a:lnTo>
                    <a:pt x="2645" y="1405"/>
                  </a:lnTo>
                  <a:lnTo>
                    <a:pt x="2651" y="1435"/>
                  </a:lnTo>
                  <a:lnTo>
                    <a:pt x="2658" y="1465"/>
                  </a:lnTo>
                  <a:lnTo>
                    <a:pt x="2664" y="1495"/>
                  </a:lnTo>
                  <a:lnTo>
                    <a:pt x="2677" y="1519"/>
                  </a:lnTo>
                  <a:lnTo>
                    <a:pt x="2689" y="1549"/>
                  </a:lnTo>
                  <a:lnTo>
                    <a:pt x="2702" y="1573"/>
                  </a:lnTo>
                  <a:lnTo>
                    <a:pt x="2715" y="1597"/>
                  </a:lnTo>
                  <a:lnTo>
                    <a:pt x="2734" y="1627"/>
                  </a:lnTo>
                  <a:lnTo>
                    <a:pt x="2746" y="1651"/>
                  </a:lnTo>
                  <a:lnTo>
                    <a:pt x="2784" y="1699"/>
                  </a:lnTo>
                  <a:lnTo>
                    <a:pt x="2861" y="1795"/>
                  </a:lnTo>
                  <a:lnTo>
                    <a:pt x="2861" y="1807"/>
                  </a:lnTo>
                  <a:lnTo>
                    <a:pt x="2861" y="1819"/>
                  </a:lnTo>
                  <a:lnTo>
                    <a:pt x="2861" y="1831"/>
                  </a:lnTo>
                  <a:lnTo>
                    <a:pt x="2854" y="1837"/>
                  </a:lnTo>
                  <a:lnTo>
                    <a:pt x="2848" y="1849"/>
                  </a:lnTo>
                  <a:lnTo>
                    <a:pt x="2842" y="1855"/>
                  </a:lnTo>
                  <a:lnTo>
                    <a:pt x="2835" y="1861"/>
                  </a:lnTo>
                  <a:lnTo>
                    <a:pt x="2823" y="1873"/>
                  </a:lnTo>
                  <a:lnTo>
                    <a:pt x="2791" y="1879"/>
                  </a:lnTo>
                  <a:lnTo>
                    <a:pt x="2765" y="1879"/>
                  </a:lnTo>
                  <a:lnTo>
                    <a:pt x="2746" y="1885"/>
                  </a:lnTo>
                  <a:lnTo>
                    <a:pt x="2727" y="1885"/>
                  </a:lnTo>
                  <a:lnTo>
                    <a:pt x="2715" y="1891"/>
                  </a:lnTo>
                  <a:lnTo>
                    <a:pt x="2702" y="1891"/>
                  </a:lnTo>
                  <a:lnTo>
                    <a:pt x="2689" y="1891"/>
                  </a:lnTo>
                  <a:lnTo>
                    <a:pt x="2683" y="1891"/>
                  </a:lnTo>
                  <a:lnTo>
                    <a:pt x="2670" y="1897"/>
                  </a:lnTo>
                  <a:lnTo>
                    <a:pt x="2658" y="1909"/>
                  </a:lnTo>
                  <a:lnTo>
                    <a:pt x="2651" y="1915"/>
                  </a:lnTo>
                  <a:lnTo>
                    <a:pt x="2645" y="1927"/>
                  </a:lnTo>
                  <a:lnTo>
                    <a:pt x="2639" y="1939"/>
                  </a:lnTo>
                  <a:lnTo>
                    <a:pt x="2632" y="1951"/>
                  </a:lnTo>
                  <a:lnTo>
                    <a:pt x="2632" y="1963"/>
                  </a:lnTo>
                  <a:lnTo>
                    <a:pt x="2626" y="1975"/>
                  </a:lnTo>
                  <a:lnTo>
                    <a:pt x="2626" y="1999"/>
                  </a:lnTo>
                  <a:lnTo>
                    <a:pt x="2626" y="2023"/>
                  </a:lnTo>
                  <a:lnTo>
                    <a:pt x="2632" y="2047"/>
                  </a:lnTo>
                  <a:lnTo>
                    <a:pt x="2639" y="2059"/>
                  </a:lnTo>
                  <a:lnTo>
                    <a:pt x="2639" y="2071"/>
                  </a:lnTo>
                  <a:lnTo>
                    <a:pt x="2645" y="2077"/>
                  </a:lnTo>
                  <a:lnTo>
                    <a:pt x="2645" y="2083"/>
                  </a:lnTo>
                  <a:lnTo>
                    <a:pt x="2658" y="2095"/>
                  </a:lnTo>
                  <a:lnTo>
                    <a:pt x="2664" y="2101"/>
                  </a:lnTo>
                  <a:lnTo>
                    <a:pt x="2664" y="2107"/>
                  </a:lnTo>
                  <a:lnTo>
                    <a:pt x="2664" y="2113"/>
                  </a:lnTo>
                  <a:lnTo>
                    <a:pt x="2658" y="2137"/>
                  </a:lnTo>
                  <a:lnTo>
                    <a:pt x="2651" y="2149"/>
                  </a:lnTo>
                  <a:lnTo>
                    <a:pt x="2645" y="2155"/>
                  </a:lnTo>
                  <a:lnTo>
                    <a:pt x="2639" y="2167"/>
                  </a:lnTo>
                  <a:lnTo>
                    <a:pt x="2632" y="2173"/>
                  </a:lnTo>
                  <a:lnTo>
                    <a:pt x="2626" y="2179"/>
                  </a:lnTo>
                  <a:lnTo>
                    <a:pt x="2613" y="2185"/>
                  </a:lnTo>
                  <a:lnTo>
                    <a:pt x="2601" y="2185"/>
                  </a:lnTo>
                  <a:lnTo>
                    <a:pt x="2594" y="2185"/>
                  </a:lnTo>
                  <a:lnTo>
                    <a:pt x="2601" y="2191"/>
                  </a:lnTo>
                  <a:lnTo>
                    <a:pt x="2607" y="2191"/>
                  </a:lnTo>
                  <a:lnTo>
                    <a:pt x="2613" y="2197"/>
                  </a:lnTo>
                  <a:lnTo>
                    <a:pt x="2626" y="2191"/>
                  </a:lnTo>
                  <a:lnTo>
                    <a:pt x="2632" y="2191"/>
                  </a:lnTo>
                  <a:lnTo>
                    <a:pt x="2639" y="2191"/>
                  </a:lnTo>
                  <a:lnTo>
                    <a:pt x="2651" y="2179"/>
                  </a:lnTo>
                  <a:lnTo>
                    <a:pt x="2658" y="2173"/>
                  </a:lnTo>
                  <a:lnTo>
                    <a:pt x="2670" y="2161"/>
                  </a:lnTo>
                  <a:lnTo>
                    <a:pt x="2677" y="2143"/>
                  </a:lnTo>
                  <a:lnTo>
                    <a:pt x="2683" y="2137"/>
                  </a:lnTo>
                  <a:lnTo>
                    <a:pt x="2683" y="2125"/>
                  </a:lnTo>
                  <a:lnTo>
                    <a:pt x="2689" y="2119"/>
                  </a:lnTo>
                  <a:lnTo>
                    <a:pt x="2689" y="2113"/>
                  </a:lnTo>
                  <a:lnTo>
                    <a:pt x="2683" y="2101"/>
                  </a:lnTo>
                  <a:lnTo>
                    <a:pt x="2683" y="2095"/>
                  </a:lnTo>
                  <a:lnTo>
                    <a:pt x="2670" y="2083"/>
                  </a:lnTo>
                  <a:lnTo>
                    <a:pt x="2658" y="2065"/>
                  </a:lnTo>
                  <a:lnTo>
                    <a:pt x="2651" y="2053"/>
                  </a:lnTo>
                  <a:lnTo>
                    <a:pt x="2651" y="2047"/>
                  </a:lnTo>
                  <a:lnTo>
                    <a:pt x="2651" y="2041"/>
                  </a:lnTo>
                  <a:lnTo>
                    <a:pt x="2645" y="2023"/>
                  </a:lnTo>
                  <a:lnTo>
                    <a:pt x="2645" y="2011"/>
                  </a:lnTo>
                  <a:lnTo>
                    <a:pt x="2645" y="1993"/>
                  </a:lnTo>
                  <a:lnTo>
                    <a:pt x="2651" y="1981"/>
                  </a:lnTo>
                  <a:lnTo>
                    <a:pt x="2651" y="1963"/>
                  </a:lnTo>
                  <a:lnTo>
                    <a:pt x="2658" y="1951"/>
                  </a:lnTo>
                  <a:lnTo>
                    <a:pt x="2670" y="1939"/>
                  </a:lnTo>
                  <a:lnTo>
                    <a:pt x="2683" y="1927"/>
                  </a:lnTo>
                  <a:lnTo>
                    <a:pt x="2696" y="1921"/>
                  </a:lnTo>
                  <a:lnTo>
                    <a:pt x="2708" y="1915"/>
                  </a:lnTo>
                  <a:lnTo>
                    <a:pt x="2721" y="1909"/>
                  </a:lnTo>
                  <a:lnTo>
                    <a:pt x="2740" y="1909"/>
                  </a:lnTo>
                  <a:lnTo>
                    <a:pt x="2772" y="1903"/>
                  </a:lnTo>
                  <a:lnTo>
                    <a:pt x="2803" y="1897"/>
                  </a:lnTo>
                  <a:lnTo>
                    <a:pt x="2816" y="1891"/>
                  </a:lnTo>
                  <a:lnTo>
                    <a:pt x="2829" y="1885"/>
                  </a:lnTo>
                  <a:lnTo>
                    <a:pt x="2842" y="1879"/>
                  </a:lnTo>
                  <a:lnTo>
                    <a:pt x="2854" y="1873"/>
                  </a:lnTo>
                  <a:lnTo>
                    <a:pt x="2867" y="1861"/>
                  </a:lnTo>
                  <a:lnTo>
                    <a:pt x="2873" y="1849"/>
                  </a:lnTo>
                  <a:lnTo>
                    <a:pt x="2873" y="1837"/>
                  </a:lnTo>
                  <a:lnTo>
                    <a:pt x="2880" y="1831"/>
                  </a:lnTo>
                  <a:lnTo>
                    <a:pt x="2880" y="1825"/>
                  </a:lnTo>
                  <a:lnTo>
                    <a:pt x="2880" y="1813"/>
                  </a:lnTo>
                  <a:lnTo>
                    <a:pt x="2873" y="1777"/>
                  </a:lnTo>
                  <a:lnTo>
                    <a:pt x="2803" y="1687"/>
                  </a:lnTo>
                  <a:lnTo>
                    <a:pt x="2772" y="1645"/>
                  </a:lnTo>
                  <a:lnTo>
                    <a:pt x="2740" y="1603"/>
                  </a:lnTo>
                  <a:lnTo>
                    <a:pt x="2727" y="1579"/>
                  </a:lnTo>
                  <a:lnTo>
                    <a:pt x="2715" y="1555"/>
                  </a:lnTo>
                  <a:lnTo>
                    <a:pt x="2702" y="1531"/>
                  </a:lnTo>
                  <a:lnTo>
                    <a:pt x="2696" y="1507"/>
                  </a:lnTo>
                  <a:lnTo>
                    <a:pt x="2689" y="1483"/>
                  </a:lnTo>
                  <a:lnTo>
                    <a:pt x="2683" y="1459"/>
                  </a:lnTo>
                  <a:lnTo>
                    <a:pt x="2677" y="1435"/>
                  </a:lnTo>
                  <a:lnTo>
                    <a:pt x="2677" y="1405"/>
                  </a:lnTo>
                  <a:lnTo>
                    <a:pt x="2677" y="1375"/>
                  </a:lnTo>
                  <a:lnTo>
                    <a:pt x="2677" y="1345"/>
                  </a:lnTo>
                  <a:lnTo>
                    <a:pt x="2689" y="1315"/>
                  </a:lnTo>
                  <a:lnTo>
                    <a:pt x="2696" y="1279"/>
                  </a:lnTo>
                  <a:lnTo>
                    <a:pt x="2715" y="1225"/>
                  </a:lnTo>
                  <a:lnTo>
                    <a:pt x="2727" y="1177"/>
                  </a:lnTo>
                  <a:lnTo>
                    <a:pt x="2740" y="1117"/>
                  </a:lnTo>
                  <a:lnTo>
                    <a:pt x="2746" y="1063"/>
                  </a:lnTo>
                  <a:lnTo>
                    <a:pt x="2753" y="1009"/>
                  </a:lnTo>
                  <a:lnTo>
                    <a:pt x="2753" y="955"/>
                  </a:lnTo>
                  <a:lnTo>
                    <a:pt x="2746" y="901"/>
                  </a:lnTo>
                  <a:lnTo>
                    <a:pt x="2740" y="847"/>
                  </a:lnTo>
                  <a:lnTo>
                    <a:pt x="2727" y="793"/>
                  </a:lnTo>
                  <a:lnTo>
                    <a:pt x="2715" y="738"/>
                  </a:lnTo>
                  <a:lnTo>
                    <a:pt x="2696" y="684"/>
                  </a:lnTo>
                  <a:lnTo>
                    <a:pt x="2677" y="636"/>
                  </a:lnTo>
                  <a:lnTo>
                    <a:pt x="2651" y="582"/>
                  </a:lnTo>
                  <a:lnTo>
                    <a:pt x="2639" y="558"/>
                  </a:lnTo>
                  <a:lnTo>
                    <a:pt x="2620" y="534"/>
                  </a:lnTo>
                  <a:lnTo>
                    <a:pt x="2607" y="510"/>
                  </a:lnTo>
                  <a:lnTo>
                    <a:pt x="2588" y="486"/>
                  </a:lnTo>
                  <a:lnTo>
                    <a:pt x="2575" y="468"/>
                  </a:lnTo>
                  <a:lnTo>
                    <a:pt x="2556" y="444"/>
                  </a:lnTo>
                  <a:lnTo>
                    <a:pt x="2537" y="420"/>
                  </a:lnTo>
                  <a:lnTo>
                    <a:pt x="2512" y="402"/>
                  </a:lnTo>
                  <a:lnTo>
                    <a:pt x="2474" y="360"/>
                  </a:lnTo>
                  <a:lnTo>
                    <a:pt x="2429" y="324"/>
                  </a:lnTo>
                  <a:lnTo>
                    <a:pt x="2385" y="288"/>
                  </a:lnTo>
                  <a:lnTo>
                    <a:pt x="2341" y="258"/>
                  </a:lnTo>
                  <a:lnTo>
                    <a:pt x="2290" y="228"/>
                  </a:lnTo>
                  <a:lnTo>
                    <a:pt x="2239" y="204"/>
                  </a:lnTo>
                  <a:lnTo>
                    <a:pt x="2195" y="174"/>
                  </a:lnTo>
                  <a:lnTo>
                    <a:pt x="2144" y="156"/>
                  </a:lnTo>
                  <a:lnTo>
                    <a:pt x="2087" y="132"/>
                  </a:lnTo>
                  <a:lnTo>
                    <a:pt x="2036" y="114"/>
                  </a:lnTo>
                  <a:lnTo>
                    <a:pt x="1985" y="96"/>
                  </a:lnTo>
                  <a:lnTo>
                    <a:pt x="1928" y="78"/>
                  </a:lnTo>
                  <a:lnTo>
                    <a:pt x="1878" y="66"/>
                  </a:lnTo>
                  <a:lnTo>
                    <a:pt x="1770" y="36"/>
                  </a:lnTo>
                  <a:lnTo>
                    <a:pt x="1706" y="24"/>
                  </a:lnTo>
                  <a:lnTo>
                    <a:pt x="1649" y="18"/>
                  </a:lnTo>
                  <a:lnTo>
                    <a:pt x="1592" y="12"/>
                  </a:lnTo>
                  <a:lnTo>
                    <a:pt x="1542" y="6"/>
                  </a:lnTo>
                  <a:lnTo>
                    <a:pt x="1491" y="0"/>
                  </a:lnTo>
                  <a:lnTo>
                    <a:pt x="1440" y="0"/>
                  </a:lnTo>
                  <a:lnTo>
                    <a:pt x="1396" y="0"/>
                  </a:lnTo>
                  <a:lnTo>
                    <a:pt x="1351" y="0"/>
                  </a:lnTo>
                  <a:lnTo>
                    <a:pt x="1307" y="0"/>
                  </a:lnTo>
                  <a:lnTo>
                    <a:pt x="1262" y="6"/>
                  </a:lnTo>
                  <a:lnTo>
                    <a:pt x="1224" y="12"/>
                  </a:lnTo>
                  <a:lnTo>
                    <a:pt x="1180" y="12"/>
                  </a:lnTo>
                  <a:lnTo>
                    <a:pt x="1142" y="18"/>
                  </a:lnTo>
                  <a:lnTo>
                    <a:pt x="1110" y="30"/>
                  </a:lnTo>
                  <a:lnTo>
                    <a:pt x="1072" y="36"/>
                  </a:lnTo>
                  <a:lnTo>
                    <a:pt x="1034" y="42"/>
                  </a:lnTo>
                  <a:lnTo>
                    <a:pt x="1002" y="54"/>
                  </a:lnTo>
                  <a:lnTo>
                    <a:pt x="971" y="66"/>
                  </a:lnTo>
                  <a:lnTo>
                    <a:pt x="939" y="78"/>
                  </a:lnTo>
                  <a:lnTo>
                    <a:pt x="907" y="90"/>
                  </a:lnTo>
                  <a:lnTo>
                    <a:pt x="876" y="102"/>
                  </a:lnTo>
                  <a:lnTo>
                    <a:pt x="812" y="126"/>
                  </a:lnTo>
                  <a:lnTo>
                    <a:pt x="755" y="156"/>
                  </a:lnTo>
                  <a:lnTo>
                    <a:pt x="692" y="192"/>
                  </a:lnTo>
                  <a:lnTo>
                    <a:pt x="635" y="222"/>
                  </a:lnTo>
                  <a:lnTo>
                    <a:pt x="578" y="258"/>
                  </a:lnTo>
                  <a:lnTo>
                    <a:pt x="514" y="294"/>
                  </a:lnTo>
                  <a:lnTo>
                    <a:pt x="508" y="294"/>
                  </a:lnTo>
                  <a:lnTo>
                    <a:pt x="501" y="300"/>
                  </a:lnTo>
                  <a:lnTo>
                    <a:pt x="495" y="306"/>
                  </a:lnTo>
                  <a:lnTo>
                    <a:pt x="482" y="312"/>
                  </a:lnTo>
                  <a:lnTo>
                    <a:pt x="470" y="318"/>
                  </a:lnTo>
                  <a:lnTo>
                    <a:pt x="451" y="330"/>
                  </a:lnTo>
                  <a:lnTo>
                    <a:pt x="438" y="342"/>
                  </a:lnTo>
                  <a:lnTo>
                    <a:pt x="419" y="354"/>
                  </a:lnTo>
                  <a:lnTo>
                    <a:pt x="394" y="366"/>
                  </a:lnTo>
                  <a:lnTo>
                    <a:pt x="375" y="384"/>
                  </a:lnTo>
                  <a:lnTo>
                    <a:pt x="356" y="402"/>
                  </a:lnTo>
                  <a:lnTo>
                    <a:pt x="330" y="426"/>
                  </a:lnTo>
                  <a:lnTo>
                    <a:pt x="305" y="444"/>
                  </a:lnTo>
                  <a:lnTo>
                    <a:pt x="286" y="468"/>
                  </a:lnTo>
                  <a:lnTo>
                    <a:pt x="260" y="498"/>
                  </a:lnTo>
                  <a:lnTo>
                    <a:pt x="235" y="522"/>
                  </a:lnTo>
                  <a:lnTo>
                    <a:pt x="216" y="552"/>
                  </a:lnTo>
                  <a:lnTo>
                    <a:pt x="191" y="582"/>
                  </a:lnTo>
                  <a:lnTo>
                    <a:pt x="165" y="612"/>
                  </a:lnTo>
                  <a:lnTo>
                    <a:pt x="146" y="642"/>
                  </a:lnTo>
                  <a:lnTo>
                    <a:pt x="127" y="678"/>
                  </a:lnTo>
                  <a:lnTo>
                    <a:pt x="108" y="714"/>
                  </a:lnTo>
                  <a:lnTo>
                    <a:pt x="83" y="756"/>
                  </a:lnTo>
                  <a:lnTo>
                    <a:pt x="70" y="799"/>
                  </a:lnTo>
                  <a:lnTo>
                    <a:pt x="51" y="841"/>
                  </a:lnTo>
                  <a:lnTo>
                    <a:pt x="39" y="889"/>
                  </a:lnTo>
                  <a:lnTo>
                    <a:pt x="26" y="931"/>
                  </a:lnTo>
                  <a:lnTo>
                    <a:pt x="13" y="985"/>
                  </a:lnTo>
                  <a:lnTo>
                    <a:pt x="7" y="1033"/>
                  </a:lnTo>
                  <a:lnTo>
                    <a:pt x="0" y="1087"/>
                  </a:lnTo>
                  <a:lnTo>
                    <a:pt x="0" y="1117"/>
                  </a:lnTo>
                  <a:lnTo>
                    <a:pt x="0" y="1147"/>
                  </a:lnTo>
                  <a:lnTo>
                    <a:pt x="0" y="1189"/>
                  </a:lnTo>
                  <a:lnTo>
                    <a:pt x="0" y="1231"/>
                  </a:lnTo>
                  <a:lnTo>
                    <a:pt x="7" y="1279"/>
                  </a:lnTo>
                  <a:lnTo>
                    <a:pt x="13" y="1321"/>
                  </a:lnTo>
                  <a:lnTo>
                    <a:pt x="26" y="1357"/>
                  </a:lnTo>
                  <a:lnTo>
                    <a:pt x="32" y="1399"/>
                  </a:lnTo>
                  <a:lnTo>
                    <a:pt x="45" y="1435"/>
                  </a:lnTo>
                  <a:lnTo>
                    <a:pt x="64" y="1477"/>
                  </a:lnTo>
                  <a:lnTo>
                    <a:pt x="77" y="1513"/>
                  </a:lnTo>
                  <a:lnTo>
                    <a:pt x="96" y="1549"/>
                  </a:lnTo>
                  <a:lnTo>
                    <a:pt x="121" y="1585"/>
                  </a:lnTo>
                  <a:lnTo>
                    <a:pt x="140" y="1621"/>
                  </a:lnTo>
                  <a:lnTo>
                    <a:pt x="165" y="1657"/>
                  </a:lnTo>
                  <a:lnTo>
                    <a:pt x="184" y="1693"/>
                  </a:lnTo>
                  <a:lnTo>
                    <a:pt x="216" y="1723"/>
                  </a:lnTo>
                  <a:lnTo>
                    <a:pt x="241" y="1759"/>
                  </a:lnTo>
                  <a:lnTo>
                    <a:pt x="280" y="1801"/>
                  </a:lnTo>
                  <a:lnTo>
                    <a:pt x="318" y="1843"/>
                  </a:lnTo>
                  <a:lnTo>
                    <a:pt x="400" y="1927"/>
                  </a:lnTo>
                  <a:lnTo>
                    <a:pt x="489" y="2011"/>
                  </a:lnTo>
                  <a:lnTo>
                    <a:pt x="527" y="2053"/>
                  </a:lnTo>
                  <a:lnTo>
                    <a:pt x="565" y="2095"/>
                  </a:lnTo>
                  <a:lnTo>
                    <a:pt x="578" y="2113"/>
                  </a:lnTo>
                  <a:lnTo>
                    <a:pt x="584" y="2131"/>
                  </a:lnTo>
                  <a:lnTo>
                    <a:pt x="590" y="2167"/>
                  </a:lnTo>
                  <a:lnTo>
                    <a:pt x="597" y="2203"/>
                  </a:lnTo>
                  <a:lnTo>
                    <a:pt x="597" y="2233"/>
                  </a:lnTo>
                  <a:lnTo>
                    <a:pt x="597" y="2269"/>
                  </a:lnTo>
                  <a:lnTo>
                    <a:pt x="597" y="2299"/>
                  </a:lnTo>
                  <a:lnTo>
                    <a:pt x="590" y="2335"/>
                  </a:lnTo>
                  <a:lnTo>
                    <a:pt x="578" y="2371"/>
                  </a:lnTo>
                  <a:lnTo>
                    <a:pt x="540" y="2504"/>
                  </a:lnTo>
                  <a:lnTo>
                    <a:pt x="527" y="2570"/>
                  </a:lnTo>
                  <a:lnTo>
                    <a:pt x="520" y="2600"/>
                  </a:lnTo>
                  <a:lnTo>
                    <a:pt x="514" y="2636"/>
                  </a:lnTo>
                  <a:lnTo>
                    <a:pt x="520" y="2606"/>
                  </a:lnTo>
                  <a:lnTo>
                    <a:pt x="527" y="2576"/>
                  </a:lnTo>
                  <a:lnTo>
                    <a:pt x="546" y="2516"/>
                  </a:lnTo>
                  <a:lnTo>
                    <a:pt x="584" y="2402"/>
                  </a:lnTo>
                  <a:lnTo>
                    <a:pt x="603" y="2347"/>
                  </a:lnTo>
                  <a:lnTo>
                    <a:pt x="609" y="2317"/>
                  </a:lnTo>
                  <a:lnTo>
                    <a:pt x="616" y="2287"/>
                  </a:lnTo>
                  <a:lnTo>
                    <a:pt x="616" y="2257"/>
                  </a:lnTo>
                  <a:lnTo>
                    <a:pt x="616" y="2227"/>
                  </a:lnTo>
                  <a:lnTo>
                    <a:pt x="616" y="2197"/>
                  </a:lnTo>
                  <a:lnTo>
                    <a:pt x="616" y="2161"/>
                  </a:lnTo>
                  <a:lnTo>
                    <a:pt x="628" y="2149"/>
                  </a:lnTo>
                  <a:lnTo>
                    <a:pt x="666" y="2191"/>
                  </a:lnTo>
                  <a:lnTo>
                    <a:pt x="666" y="2167"/>
                  </a:lnTo>
                  <a:lnTo>
                    <a:pt x="616" y="2113"/>
                  </a:lnTo>
                  <a:lnTo>
                    <a:pt x="565" y="2059"/>
                  </a:lnTo>
                  <a:lnTo>
                    <a:pt x="457" y="1951"/>
                  </a:lnTo>
                  <a:lnTo>
                    <a:pt x="356" y="1843"/>
                  </a:lnTo>
                  <a:lnTo>
                    <a:pt x="305" y="1789"/>
                  </a:lnTo>
                  <a:lnTo>
                    <a:pt x="254" y="1735"/>
                  </a:lnTo>
                  <a:lnTo>
                    <a:pt x="210" y="1681"/>
                  </a:lnTo>
                  <a:lnTo>
                    <a:pt x="191" y="1651"/>
                  </a:lnTo>
                  <a:lnTo>
                    <a:pt x="165" y="1621"/>
                  </a:lnTo>
                  <a:lnTo>
                    <a:pt x="146" y="1597"/>
                  </a:lnTo>
                  <a:lnTo>
                    <a:pt x="127" y="1567"/>
                  </a:lnTo>
                  <a:lnTo>
                    <a:pt x="115" y="1537"/>
                  </a:lnTo>
                  <a:lnTo>
                    <a:pt x="96" y="1501"/>
                  </a:lnTo>
                  <a:lnTo>
                    <a:pt x="83" y="1471"/>
                  </a:lnTo>
                  <a:lnTo>
                    <a:pt x="70" y="1441"/>
                  </a:lnTo>
                  <a:lnTo>
                    <a:pt x="58" y="1405"/>
                  </a:lnTo>
                  <a:lnTo>
                    <a:pt x="45" y="1375"/>
                  </a:lnTo>
                  <a:lnTo>
                    <a:pt x="39" y="1339"/>
                  </a:lnTo>
                  <a:lnTo>
                    <a:pt x="32" y="1303"/>
                  </a:lnTo>
                  <a:lnTo>
                    <a:pt x="26" y="1273"/>
                  </a:lnTo>
                  <a:lnTo>
                    <a:pt x="26" y="1231"/>
                  </a:lnTo>
                  <a:lnTo>
                    <a:pt x="20" y="1201"/>
                  </a:lnTo>
                  <a:lnTo>
                    <a:pt x="20" y="1165"/>
                  </a:lnTo>
                  <a:lnTo>
                    <a:pt x="20" y="1135"/>
                  </a:lnTo>
                  <a:lnTo>
                    <a:pt x="20" y="1099"/>
                  </a:lnTo>
                  <a:lnTo>
                    <a:pt x="20" y="1063"/>
                  </a:lnTo>
                  <a:lnTo>
                    <a:pt x="26" y="1033"/>
                  </a:lnTo>
                  <a:lnTo>
                    <a:pt x="32" y="997"/>
                  </a:lnTo>
                  <a:lnTo>
                    <a:pt x="32" y="967"/>
                  </a:lnTo>
                  <a:lnTo>
                    <a:pt x="45" y="937"/>
                  </a:lnTo>
                  <a:lnTo>
                    <a:pt x="51" y="901"/>
                  </a:lnTo>
                  <a:lnTo>
                    <a:pt x="64" y="871"/>
                  </a:lnTo>
                  <a:lnTo>
                    <a:pt x="70" y="841"/>
                  </a:lnTo>
                  <a:lnTo>
                    <a:pt x="83" y="805"/>
                  </a:lnTo>
                  <a:lnTo>
                    <a:pt x="102" y="774"/>
                  </a:lnTo>
                  <a:lnTo>
                    <a:pt x="115" y="744"/>
                  </a:lnTo>
                  <a:lnTo>
                    <a:pt x="127" y="714"/>
                  </a:lnTo>
                  <a:lnTo>
                    <a:pt x="146" y="684"/>
                  </a:lnTo>
                  <a:lnTo>
                    <a:pt x="165" y="660"/>
                  </a:lnTo>
                  <a:lnTo>
                    <a:pt x="184" y="630"/>
                  </a:lnTo>
                  <a:lnTo>
                    <a:pt x="203" y="600"/>
                  </a:lnTo>
                  <a:lnTo>
                    <a:pt x="222" y="576"/>
                  </a:lnTo>
                  <a:lnTo>
                    <a:pt x="241" y="546"/>
                  </a:lnTo>
                  <a:lnTo>
                    <a:pt x="267" y="522"/>
                  </a:lnTo>
                  <a:lnTo>
                    <a:pt x="292" y="498"/>
                  </a:lnTo>
                  <a:lnTo>
                    <a:pt x="318" y="474"/>
                  </a:lnTo>
                  <a:lnTo>
                    <a:pt x="337" y="450"/>
                  </a:lnTo>
                  <a:lnTo>
                    <a:pt x="368" y="426"/>
                  </a:lnTo>
                  <a:lnTo>
                    <a:pt x="394" y="408"/>
                  </a:lnTo>
                  <a:lnTo>
                    <a:pt x="419" y="384"/>
                  </a:lnTo>
                  <a:lnTo>
                    <a:pt x="444" y="366"/>
                  </a:lnTo>
                  <a:lnTo>
                    <a:pt x="476" y="348"/>
                  </a:lnTo>
                  <a:lnTo>
                    <a:pt x="508" y="330"/>
                  </a:lnTo>
                  <a:lnTo>
                    <a:pt x="508" y="324"/>
                  </a:lnTo>
                  <a:lnTo>
                    <a:pt x="514" y="324"/>
                  </a:lnTo>
                  <a:lnTo>
                    <a:pt x="520" y="318"/>
                  </a:lnTo>
                  <a:lnTo>
                    <a:pt x="527" y="312"/>
                  </a:lnTo>
                  <a:lnTo>
                    <a:pt x="533" y="312"/>
                  </a:lnTo>
                  <a:lnTo>
                    <a:pt x="540" y="306"/>
                  </a:lnTo>
                  <a:lnTo>
                    <a:pt x="552" y="300"/>
                  </a:lnTo>
                  <a:lnTo>
                    <a:pt x="559" y="288"/>
                  </a:lnTo>
                  <a:lnTo>
                    <a:pt x="571" y="282"/>
                  </a:lnTo>
                  <a:lnTo>
                    <a:pt x="584" y="276"/>
                  </a:lnTo>
                  <a:lnTo>
                    <a:pt x="597" y="270"/>
                  </a:lnTo>
                  <a:lnTo>
                    <a:pt x="609" y="258"/>
                  </a:lnTo>
                  <a:lnTo>
                    <a:pt x="641" y="240"/>
                  </a:lnTo>
                  <a:lnTo>
                    <a:pt x="679" y="222"/>
                  </a:lnTo>
                  <a:lnTo>
                    <a:pt x="717" y="204"/>
                  </a:lnTo>
                  <a:lnTo>
                    <a:pt x="755" y="180"/>
                  </a:lnTo>
                  <a:lnTo>
                    <a:pt x="800" y="162"/>
                  </a:lnTo>
                  <a:lnTo>
                    <a:pt x="844" y="138"/>
                  </a:lnTo>
                  <a:lnTo>
                    <a:pt x="895" y="120"/>
                  </a:lnTo>
                  <a:lnTo>
                    <a:pt x="945" y="102"/>
                  </a:lnTo>
                  <a:lnTo>
                    <a:pt x="996" y="84"/>
                  </a:lnTo>
                  <a:lnTo>
                    <a:pt x="1028" y="72"/>
                  </a:lnTo>
                  <a:lnTo>
                    <a:pt x="1060" y="66"/>
                  </a:lnTo>
                  <a:lnTo>
                    <a:pt x="1098" y="60"/>
                  </a:lnTo>
                  <a:lnTo>
                    <a:pt x="1129" y="48"/>
                  </a:lnTo>
                  <a:lnTo>
                    <a:pt x="1167" y="42"/>
                  </a:lnTo>
                  <a:lnTo>
                    <a:pt x="1199" y="36"/>
                  </a:lnTo>
                  <a:lnTo>
                    <a:pt x="1237" y="30"/>
                  </a:lnTo>
                  <a:lnTo>
                    <a:pt x="1275" y="30"/>
                  </a:lnTo>
                  <a:lnTo>
                    <a:pt x="1313" y="24"/>
                  </a:lnTo>
                  <a:lnTo>
                    <a:pt x="1351" y="24"/>
                  </a:lnTo>
                  <a:lnTo>
                    <a:pt x="1389" y="24"/>
                  </a:lnTo>
                  <a:lnTo>
                    <a:pt x="1427" y="24"/>
                  </a:lnTo>
                  <a:lnTo>
                    <a:pt x="1465" y="24"/>
                  </a:lnTo>
                  <a:lnTo>
                    <a:pt x="1503" y="30"/>
                  </a:lnTo>
                  <a:lnTo>
                    <a:pt x="1542" y="36"/>
                  </a:lnTo>
                  <a:lnTo>
                    <a:pt x="1580" y="4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32904472-78F1-0E43-BB6C-2F362BE63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" y="730"/>
              <a:ext cx="3034" cy="3766"/>
            </a:xfrm>
            <a:custGeom>
              <a:avLst/>
              <a:gdLst>
                <a:gd name="T0" fmla="*/ 2863 w 2614"/>
                <a:gd name="T1" fmla="*/ 1271 h 2823"/>
                <a:gd name="T2" fmla="*/ 2782 w 2614"/>
                <a:gd name="T3" fmla="*/ 1613 h 2823"/>
                <a:gd name="T4" fmla="*/ 2637 w 2614"/>
                <a:gd name="T5" fmla="*/ 1677 h 2823"/>
                <a:gd name="T6" fmla="*/ 2468 w 2614"/>
                <a:gd name="T7" fmla="*/ 1781 h 2823"/>
                <a:gd name="T8" fmla="*/ 2189 w 2614"/>
                <a:gd name="T9" fmla="*/ 1829 h 2823"/>
                <a:gd name="T10" fmla="*/ 2761 w 2614"/>
                <a:gd name="T11" fmla="*/ 1693 h 2823"/>
                <a:gd name="T12" fmla="*/ 2878 w 2614"/>
                <a:gd name="T13" fmla="*/ 1479 h 2823"/>
                <a:gd name="T14" fmla="*/ 2754 w 2614"/>
                <a:gd name="T15" fmla="*/ 735 h 2823"/>
                <a:gd name="T16" fmla="*/ 2357 w 2614"/>
                <a:gd name="T17" fmla="*/ 351 h 2823"/>
                <a:gd name="T18" fmla="*/ 1468 w 2614"/>
                <a:gd name="T19" fmla="*/ 160 h 2823"/>
                <a:gd name="T20" fmla="*/ 815 w 2614"/>
                <a:gd name="T21" fmla="*/ 375 h 2823"/>
                <a:gd name="T22" fmla="*/ 294 w 2614"/>
                <a:gd name="T23" fmla="*/ 903 h 2823"/>
                <a:gd name="T24" fmla="*/ 154 w 2614"/>
                <a:gd name="T25" fmla="*/ 1471 h 2823"/>
                <a:gd name="T26" fmla="*/ 286 w 2614"/>
                <a:gd name="T27" fmla="*/ 2021 h 2823"/>
                <a:gd name="T28" fmla="*/ 558 w 2614"/>
                <a:gd name="T29" fmla="*/ 2380 h 2823"/>
                <a:gd name="T30" fmla="*/ 1020 w 2614"/>
                <a:gd name="T31" fmla="*/ 2652 h 2823"/>
                <a:gd name="T32" fmla="*/ 706 w 2614"/>
                <a:gd name="T33" fmla="*/ 2580 h 2823"/>
                <a:gd name="T34" fmla="*/ 323 w 2614"/>
                <a:gd name="T35" fmla="*/ 2268 h 2823"/>
                <a:gd name="T36" fmla="*/ 0 w 2614"/>
                <a:gd name="T37" fmla="*/ 1455 h 2823"/>
                <a:gd name="T38" fmla="*/ 169 w 2614"/>
                <a:gd name="T39" fmla="*/ 799 h 2823"/>
                <a:gd name="T40" fmla="*/ 543 w 2614"/>
                <a:gd name="T41" fmla="*/ 399 h 2823"/>
                <a:gd name="T42" fmla="*/ 984 w 2614"/>
                <a:gd name="T43" fmla="*/ 120 h 2823"/>
                <a:gd name="T44" fmla="*/ 1512 w 2614"/>
                <a:gd name="T45" fmla="*/ 0 h 2823"/>
                <a:gd name="T46" fmla="*/ 2174 w 2614"/>
                <a:gd name="T47" fmla="*/ 112 h 2823"/>
                <a:gd name="T48" fmla="*/ 2761 w 2614"/>
                <a:gd name="T49" fmla="*/ 479 h 2823"/>
                <a:gd name="T50" fmla="*/ 3018 w 2614"/>
                <a:gd name="T51" fmla="*/ 999 h 2823"/>
                <a:gd name="T52" fmla="*/ 2960 w 2614"/>
                <a:gd name="T53" fmla="*/ 1645 h 2823"/>
                <a:gd name="T54" fmla="*/ 2834 w 2614"/>
                <a:gd name="T55" fmla="*/ 1853 h 2823"/>
                <a:gd name="T56" fmla="*/ 2290 w 2614"/>
                <a:gd name="T57" fmla="*/ 1941 h 2823"/>
                <a:gd name="T58" fmla="*/ 2108 w 2614"/>
                <a:gd name="T59" fmla="*/ 2204 h 2823"/>
                <a:gd name="T60" fmla="*/ 1756 w 2614"/>
                <a:gd name="T61" fmla="*/ 2332 h 2823"/>
                <a:gd name="T62" fmla="*/ 1556 w 2614"/>
                <a:gd name="T63" fmla="*/ 2596 h 2823"/>
                <a:gd name="T64" fmla="*/ 1483 w 2614"/>
                <a:gd name="T65" fmla="*/ 2372 h 2823"/>
                <a:gd name="T66" fmla="*/ 1432 w 2614"/>
                <a:gd name="T67" fmla="*/ 2859 h 2823"/>
                <a:gd name="T68" fmla="*/ 1336 w 2614"/>
                <a:gd name="T69" fmla="*/ 3252 h 2823"/>
                <a:gd name="T70" fmla="*/ 1395 w 2614"/>
                <a:gd name="T71" fmla="*/ 2644 h 2823"/>
                <a:gd name="T72" fmla="*/ 1365 w 2614"/>
                <a:gd name="T73" fmla="*/ 2340 h 2823"/>
                <a:gd name="T74" fmla="*/ 1220 w 2614"/>
                <a:gd name="T75" fmla="*/ 2484 h 2823"/>
                <a:gd name="T76" fmla="*/ 1234 w 2614"/>
                <a:gd name="T77" fmla="*/ 2891 h 2823"/>
                <a:gd name="T78" fmla="*/ 1154 w 2614"/>
                <a:gd name="T79" fmla="*/ 3507 h 2823"/>
                <a:gd name="T80" fmla="*/ 1108 w 2614"/>
                <a:gd name="T81" fmla="*/ 3635 h 2823"/>
                <a:gd name="T82" fmla="*/ 1220 w 2614"/>
                <a:gd name="T83" fmla="*/ 2716 h 2823"/>
                <a:gd name="T84" fmla="*/ 1146 w 2614"/>
                <a:gd name="T85" fmla="*/ 2508 h 2823"/>
                <a:gd name="T86" fmla="*/ 852 w 2614"/>
                <a:gd name="T87" fmla="*/ 2476 h 2823"/>
                <a:gd name="T88" fmla="*/ 573 w 2614"/>
                <a:gd name="T89" fmla="*/ 2284 h 2823"/>
                <a:gd name="T90" fmla="*/ 286 w 2614"/>
                <a:gd name="T91" fmla="*/ 1893 h 2823"/>
                <a:gd name="T92" fmla="*/ 227 w 2614"/>
                <a:gd name="T93" fmla="*/ 1471 h 2823"/>
                <a:gd name="T94" fmla="*/ 263 w 2614"/>
                <a:gd name="T95" fmla="*/ 1111 h 2823"/>
                <a:gd name="T96" fmla="*/ 411 w 2614"/>
                <a:gd name="T97" fmla="*/ 783 h 2823"/>
                <a:gd name="T98" fmla="*/ 602 w 2614"/>
                <a:gd name="T99" fmla="*/ 639 h 2823"/>
                <a:gd name="T100" fmla="*/ 698 w 2614"/>
                <a:gd name="T101" fmla="*/ 519 h 2823"/>
                <a:gd name="T102" fmla="*/ 859 w 2614"/>
                <a:gd name="T103" fmla="*/ 407 h 2823"/>
                <a:gd name="T104" fmla="*/ 991 w 2614"/>
                <a:gd name="T105" fmla="*/ 383 h 2823"/>
                <a:gd name="T106" fmla="*/ 1198 w 2614"/>
                <a:gd name="T107" fmla="*/ 264 h 2823"/>
                <a:gd name="T108" fmla="*/ 1409 w 2614"/>
                <a:gd name="T109" fmla="*/ 256 h 2823"/>
                <a:gd name="T110" fmla="*/ 1748 w 2614"/>
                <a:gd name="T111" fmla="*/ 232 h 2823"/>
                <a:gd name="T112" fmla="*/ 2123 w 2614"/>
                <a:gd name="T113" fmla="*/ 319 h 2823"/>
                <a:gd name="T114" fmla="*/ 2453 w 2614"/>
                <a:gd name="T115" fmla="*/ 471 h 2823"/>
                <a:gd name="T116" fmla="*/ 2681 w 2614"/>
                <a:gd name="T117" fmla="*/ 679 h 2823"/>
                <a:gd name="T118" fmla="*/ 2826 w 2614"/>
                <a:gd name="T119" fmla="*/ 983 h 282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14"/>
                <a:gd name="T181" fmla="*/ 0 h 2823"/>
                <a:gd name="T182" fmla="*/ 2614 w 2614"/>
                <a:gd name="T183" fmla="*/ 2823 h 282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14" h="2823">
                  <a:moveTo>
                    <a:pt x="2473" y="797"/>
                  </a:moveTo>
                  <a:lnTo>
                    <a:pt x="2480" y="809"/>
                  </a:lnTo>
                  <a:lnTo>
                    <a:pt x="2480" y="821"/>
                  </a:lnTo>
                  <a:lnTo>
                    <a:pt x="2480" y="833"/>
                  </a:lnTo>
                  <a:lnTo>
                    <a:pt x="2480" y="845"/>
                  </a:lnTo>
                  <a:lnTo>
                    <a:pt x="2473" y="869"/>
                  </a:lnTo>
                  <a:lnTo>
                    <a:pt x="2467" y="887"/>
                  </a:lnTo>
                  <a:lnTo>
                    <a:pt x="2461" y="911"/>
                  </a:lnTo>
                  <a:lnTo>
                    <a:pt x="2461" y="923"/>
                  </a:lnTo>
                  <a:lnTo>
                    <a:pt x="2461" y="935"/>
                  </a:lnTo>
                  <a:lnTo>
                    <a:pt x="2461" y="941"/>
                  </a:lnTo>
                  <a:lnTo>
                    <a:pt x="2467" y="953"/>
                  </a:lnTo>
                  <a:lnTo>
                    <a:pt x="2473" y="965"/>
                  </a:lnTo>
                  <a:lnTo>
                    <a:pt x="2480" y="977"/>
                  </a:lnTo>
                  <a:lnTo>
                    <a:pt x="2467" y="995"/>
                  </a:lnTo>
                  <a:lnTo>
                    <a:pt x="2461" y="1013"/>
                  </a:lnTo>
                  <a:lnTo>
                    <a:pt x="2454" y="1037"/>
                  </a:lnTo>
                  <a:lnTo>
                    <a:pt x="2454" y="1061"/>
                  </a:lnTo>
                  <a:lnTo>
                    <a:pt x="2442" y="1103"/>
                  </a:lnTo>
                  <a:lnTo>
                    <a:pt x="2435" y="1127"/>
                  </a:lnTo>
                  <a:lnTo>
                    <a:pt x="2429" y="1151"/>
                  </a:lnTo>
                  <a:lnTo>
                    <a:pt x="2423" y="1169"/>
                  </a:lnTo>
                  <a:lnTo>
                    <a:pt x="2410" y="1192"/>
                  </a:lnTo>
                  <a:lnTo>
                    <a:pt x="2397" y="1210"/>
                  </a:lnTo>
                  <a:lnTo>
                    <a:pt x="2386" y="1222"/>
                  </a:lnTo>
                  <a:lnTo>
                    <a:pt x="2379" y="1228"/>
                  </a:lnTo>
                  <a:lnTo>
                    <a:pt x="2373" y="1240"/>
                  </a:lnTo>
                  <a:lnTo>
                    <a:pt x="2360" y="1246"/>
                  </a:lnTo>
                  <a:lnTo>
                    <a:pt x="2348" y="1246"/>
                  </a:lnTo>
                  <a:lnTo>
                    <a:pt x="2341" y="1252"/>
                  </a:lnTo>
                  <a:lnTo>
                    <a:pt x="2329" y="1258"/>
                  </a:lnTo>
                  <a:lnTo>
                    <a:pt x="2310" y="1258"/>
                  </a:lnTo>
                  <a:lnTo>
                    <a:pt x="2297" y="1264"/>
                  </a:lnTo>
                  <a:lnTo>
                    <a:pt x="2291" y="1258"/>
                  </a:lnTo>
                  <a:lnTo>
                    <a:pt x="2278" y="1258"/>
                  </a:lnTo>
                  <a:lnTo>
                    <a:pt x="2272" y="1258"/>
                  </a:lnTo>
                  <a:lnTo>
                    <a:pt x="2265" y="1258"/>
                  </a:lnTo>
                  <a:lnTo>
                    <a:pt x="2259" y="1264"/>
                  </a:lnTo>
                  <a:lnTo>
                    <a:pt x="2253" y="1270"/>
                  </a:lnTo>
                  <a:lnTo>
                    <a:pt x="2246" y="1276"/>
                  </a:lnTo>
                  <a:lnTo>
                    <a:pt x="2234" y="1288"/>
                  </a:lnTo>
                  <a:lnTo>
                    <a:pt x="2227" y="1300"/>
                  </a:lnTo>
                  <a:lnTo>
                    <a:pt x="2221" y="1306"/>
                  </a:lnTo>
                  <a:lnTo>
                    <a:pt x="2214" y="1312"/>
                  </a:lnTo>
                  <a:lnTo>
                    <a:pt x="2208" y="1318"/>
                  </a:lnTo>
                  <a:lnTo>
                    <a:pt x="2202" y="1318"/>
                  </a:lnTo>
                  <a:lnTo>
                    <a:pt x="2164" y="1324"/>
                  </a:lnTo>
                  <a:lnTo>
                    <a:pt x="2126" y="1336"/>
                  </a:lnTo>
                  <a:lnTo>
                    <a:pt x="2088" y="1342"/>
                  </a:lnTo>
                  <a:lnTo>
                    <a:pt x="2050" y="1342"/>
                  </a:lnTo>
                  <a:lnTo>
                    <a:pt x="2012" y="1348"/>
                  </a:lnTo>
                  <a:lnTo>
                    <a:pt x="1973" y="1348"/>
                  </a:lnTo>
                  <a:lnTo>
                    <a:pt x="1936" y="1348"/>
                  </a:lnTo>
                  <a:lnTo>
                    <a:pt x="1905" y="1348"/>
                  </a:lnTo>
                  <a:lnTo>
                    <a:pt x="1898" y="1348"/>
                  </a:lnTo>
                  <a:lnTo>
                    <a:pt x="1898" y="1354"/>
                  </a:lnTo>
                  <a:lnTo>
                    <a:pt x="1892" y="1354"/>
                  </a:lnTo>
                  <a:lnTo>
                    <a:pt x="1886" y="1360"/>
                  </a:lnTo>
                  <a:lnTo>
                    <a:pt x="1886" y="1366"/>
                  </a:lnTo>
                  <a:lnTo>
                    <a:pt x="1886" y="1372"/>
                  </a:lnTo>
                  <a:lnTo>
                    <a:pt x="1924" y="1372"/>
                  </a:lnTo>
                  <a:lnTo>
                    <a:pt x="1967" y="1366"/>
                  </a:lnTo>
                  <a:lnTo>
                    <a:pt x="2005" y="1360"/>
                  </a:lnTo>
                  <a:lnTo>
                    <a:pt x="2050" y="1354"/>
                  </a:lnTo>
                  <a:lnTo>
                    <a:pt x="2094" y="1348"/>
                  </a:lnTo>
                  <a:lnTo>
                    <a:pt x="2145" y="1342"/>
                  </a:lnTo>
                  <a:lnTo>
                    <a:pt x="2189" y="1330"/>
                  </a:lnTo>
                  <a:lnTo>
                    <a:pt x="2234" y="1318"/>
                  </a:lnTo>
                  <a:lnTo>
                    <a:pt x="2272" y="1306"/>
                  </a:lnTo>
                  <a:lnTo>
                    <a:pt x="2310" y="1294"/>
                  </a:lnTo>
                  <a:lnTo>
                    <a:pt x="2348" y="1282"/>
                  </a:lnTo>
                  <a:lnTo>
                    <a:pt x="2379" y="1270"/>
                  </a:lnTo>
                  <a:lnTo>
                    <a:pt x="2392" y="1264"/>
                  </a:lnTo>
                  <a:lnTo>
                    <a:pt x="2404" y="1252"/>
                  </a:lnTo>
                  <a:lnTo>
                    <a:pt x="2410" y="1246"/>
                  </a:lnTo>
                  <a:lnTo>
                    <a:pt x="2423" y="1240"/>
                  </a:lnTo>
                  <a:lnTo>
                    <a:pt x="2429" y="1234"/>
                  </a:lnTo>
                  <a:lnTo>
                    <a:pt x="2435" y="1222"/>
                  </a:lnTo>
                  <a:lnTo>
                    <a:pt x="2442" y="1216"/>
                  </a:lnTo>
                  <a:lnTo>
                    <a:pt x="2442" y="1210"/>
                  </a:lnTo>
                  <a:lnTo>
                    <a:pt x="2454" y="1186"/>
                  </a:lnTo>
                  <a:lnTo>
                    <a:pt x="2467" y="1157"/>
                  </a:lnTo>
                  <a:lnTo>
                    <a:pt x="2473" y="1133"/>
                  </a:lnTo>
                  <a:lnTo>
                    <a:pt x="2480" y="1109"/>
                  </a:lnTo>
                  <a:lnTo>
                    <a:pt x="2486" y="1079"/>
                  </a:lnTo>
                  <a:lnTo>
                    <a:pt x="2493" y="1055"/>
                  </a:lnTo>
                  <a:lnTo>
                    <a:pt x="2499" y="1001"/>
                  </a:lnTo>
                  <a:lnTo>
                    <a:pt x="2505" y="953"/>
                  </a:lnTo>
                  <a:lnTo>
                    <a:pt x="2499" y="899"/>
                  </a:lnTo>
                  <a:lnTo>
                    <a:pt x="2493" y="845"/>
                  </a:lnTo>
                  <a:lnTo>
                    <a:pt x="2480" y="797"/>
                  </a:lnTo>
                  <a:lnTo>
                    <a:pt x="2467" y="743"/>
                  </a:lnTo>
                  <a:lnTo>
                    <a:pt x="2448" y="695"/>
                  </a:lnTo>
                  <a:lnTo>
                    <a:pt x="2423" y="647"/>
                  </a:lnTo>
                  <a:lnTo>
                    <a:pt x="2397" y="599"/>
                  </a:lnTo>
                  <a:lnTo>
                    <a:pt x="2373" y="551"/>
                  </a:lnTo>
                  <a:lnTo>
                    <a:pt x="2341" y="509"/>
                  </a:lnTo>
                  <a:lnTo>
                    <a:pt x="2303" y="467"/>
                  </a:lnTo>
                  <a:lnTo>
                    <a:pt x="2265" y="431"/>
                  </a:lnTo>
                  <a:lnTo>
                    <a:pt x="2246" y="407"/>
                  </a:lnTo>
                  <a:lnTo>
                    <a:pt x="2221" y="389"/>
                  </a:lnTo>
                  <a:lnTo>
                    <a:pt x="2202" y="371"/>
                  </a:lnTo>
                  <a:lnTo>
                    <a:pt x="2176" y="353"/>
                  </a:lnTo>
                  <a:lnTo>
                    <a:pt x="2151" y="335"/>
                  </a:lnTo>
                  <a:lnTo>
                    <a:pt x="2132" y="317"/>
                  </a:lnTo>
                  <a:lnTo>
                    <a:pt x="2107" y="305"/>
                  </a:lnTo>
                  <a:lnTo>
                    <a:pt x="2081" y="287"/>
                  </a:lnTo>
                  <a:lnTo>
                    <a:pt x="2031" y="263"/>
                  </a:lnTo>
                  <a:lnTo>
                    <a:pt x="1973" y="239"/>
                  </a:lnTo>
                  <a:lnTo>
                    <a:pt x="1924" y="222"/>
                  </a:lnTo>
                  <a:lnTo>
                    <a:pt x="1867" y="204"/>
                  </a:lnTo>
                  <a:lnTo>
                    <a:pt x="1810" y="192"/>
                  </a:lnTo>
                  <a:lnTo>
                    <a:pt x="1753" y="174"/>
                  </a:lnTo>
                  <a:lnTo>
                    <a:pt x="1695" y="168"/>
                  </a:lnTo>
                  <a:lnTo>
                    <a:pt x="1638" y="156"/>
                  </a:lnTo>
                  <a:lnTo>
                    <a:pt x="1524" y="138"/>
                  </a:lnTo>
                  <a:lnTo>
                    <a:pt x="1405" y="120"/>
                  </a:lnTo>
                  <a:lnTo>
                    <a:pt x="1360" y="120"/>
                  </a:lnTo>
                  <a:lnTo>
                    <a:pt x="1310" y="120"/>
                  </a:lnTo>
                  <a:lnTo>
                    <a:pt x="1265" y="120"/>
                  </a:lnTo>
                  <a:lnTo>
                    <a:pt x="1221" y="126"/>
                  </a:lnTo>
                  <a:lnTo>
                    <a:pt x="1170" y="132"/>
                  </a:lnTo>
                  <a:lnTo>
                    <a:pt x="1126" y="138"/>
                  </a:lnTo>
                  <a:lnTo>
                    <a:pt x="1082" y="150"/>
                  </a:lnTo>
                  <a:lnTo>
                    <a:pt x="1038" y="162"/>
                  </a:lnTo>
                  <a:lnTo>
                    <a:pt x="994" y="174"/>
                  </a:lnTo>
                  <a:lnTo>
                    <a:pt x="949" y="186"/>
                  </a:lnTo>
                  <a:lnTo>
                    <a:pt x="905" y="198"/>
                  </a:lnTo>
                  <a:lnTo>
                    <a:pt x="867" y="216"/>
                  </a:lnTo>
                  <a:lnTo>
                    <a:pt x="822" y="228"/>
                  </a:lnTo>
                  <a:lnTo>
                    <a:pt x="784" y="245"/>
                  </a:lnTo>
                  <a:lnTo>
                    <a:pt x="702" y="281"/>
                  </a:lnTo>
                  <a:lnTo>
                    <a:pt x="576" y="365"/>
                  </a:lnTo>
                  <a:lnTo>
                    <a:pt x="544" y="383"/>
                  </a:lnTo>
                  <a:lnTo>
                    <a:pt x="494" y="419"/>
                  </a:lnTo>
                  <a:lnTo>
                    <a:pt x="436" y="467"/>
                  </a:lnTo>
                  <a:lnTo>
                    <a:pt x="411" y="491"/>
                  </a:lnTo>
                  <a:lnTo>
                    <a:pt x="386" y="515"/>
                  </a:lnTo>
                  <a:lnTo>
                    <a:pt x="360" y="539"/>
                  </a:lnTo>
                  <a:lnTo>
                    <a:pt x="341" y="569"/>
                  </a:lnTo>
                  <a:lnTo>
                    <a:pt x="316" y="593"/>
                  </a:lnTo>
                  <a:lnTo>
                    <a:pt x="291" y="623"/>
                  </a:lnTo>
                  <a:lnTo>
                    <a:pt x="272" y="647"/>
                  </a:lnTo>
                  <a:lnTo>
                    <a:pt x="253" y="677"/>
                  </a:lnTo>
                  <a:lnTo>
                    <a:pt x="234" y="707"/>
                  </a:lnTo>
                  <a:lnTo>
                    <a:pt x="216" y="737"/>
                  </a:lnTo>
                  <a:lnTo>
                    <a:pt x="203" y="767"/>
                  </a:lnTo>
                  <a:lnTo>
                    <a:pt x="190" y="797"/>
                  </a:lnTo>
                  <a:lnTo>
                    <a:pt x="177" y="827"/>
                  </a:lnTo>
                  <a:lnTo>
                    <a:pt x="165" y="857"/>
                  </a:lnTo>
                  <a:lnTo>
                    <a:pt x="158" y="887"/>
                  </a:lnTo>
                  <a:lnTo>
                    <a:pt x="152" y="917"/>
                  </a:lnTo>
                  <a:lnTo>
                    <a:pt x="146" y="947"/>
                  </a:lnTo>
                  <a:lnTo>
                    <a:pt x="139" y="977"/>
                  </a:lnTo>
                  <a:lnTo>
                    <a:pt x="133" y="1043"/>
                  </a:lnTo>
                  <a:lnTo>
                    <a:pt x="133" y="1103"/>
                  </a:lnTo>
                  <a:lnTo>
                    <a:pt x="133" y="1163"/>
                  </a:lnTo>
                  <a:lnTo>
                    <a:pt x="139" y="1222"/>
                  </a:lnTo>
                  <a:lnTo>
                    <a:pt x="146" y="1252"/>
                  </a:lnTo>
                  <a:lnTo>
                    <a:pt x="152" y="1282"/>
                  </a:lnTo>
                  <a:lnTo>
                    <a:pt x="158" y="1312"/>
                  </a:lnTo>
                  <a:lnTo>
                    <a:pt x="171" y="1342"/>
                  </a:lnTo>
                  <a:lnTo>
                    <a:pt x="177" y="1372"/>
                  </a:lnTo>
                  <a:lnTo>
                    <a:pt x="190" y="1402"/>
                  </a:lnTo>
                  <a:lnTo>
                    <a:pt x="203" y="1432"/>
                  </a:lnTo>
                  <a:lnTo>
                    <a:pt x="216" y="1462"/>
                  </a:lnTo>
                  <a:lnTo>
                    <a:pt x="227" y="1486"/>
                  </a:lnTo>
                  <a:lnTo>
                    <a:pt x="246" y="1516"/>
                  </a:lnTo>
                  <a:lnTo>
                    <a:pt x="259" y="1540"/>
                  </a:lnTo>
                  <a:lnTo>
                    <a:pt x="278" y="1570"/>
                  </a:lnTo>
                  <a:lnTo>
                    <a:pt x="297" y="1594"/>
                  </a:lnTo>
                  <a:lnTo>
                    <a:pt x="316" y="1618"/>
                  </a:lnTo>
                  <a:lnTo>
                    <a:pt x="335" y="1642"/>
                  </a:lnTo>
                  <a:lnTo>
                    <a:pt x="354" y="1665"/>
                  </a:lnTo>
                  <a:lnTo>
                    <a:pt x="379" y="1689"/>
                  </a:lnTo>
                  <a:lnTo>
                    <a:pt x="398" y="1707"/>
                  </a:lnTo>
                  <a:lnTo>
                    <a:pt x="411" y="1725"/>
                  </a:lnTo>
                  <a:lnTo>
                    <a:pt x="424" y="1737"/>
                  </a:lnTo>
                  <a:lnTo>
                    <a:pt x="449" y="1761"/>
                  </a:lnTo>
                  <a:lnTo>
                    <a:pt x="481" y="1785"/>
                  </a:lnTo>
                  <a:lnTo>
                    <a:pt x="506" y="1803"/>
                  </a:lnTo>
                  <a:lnTo>
                    <a:pt x="538" y="1821"/>
                  </a:lnTo>
                  <a:lnTo>
                    <a:pt x="570" y="1833"/>
                  </a:lnTo>
                  <a:lnTo>
                    <a:pt x="601" y="1851"/>
                  </a:lnTo>
                  <a:lnTo>
                    <a:pt x="633" y="1863"/>
                  </a:lnTo>
                  <a:lnTo>
                    <a:pt x="695" y="1887"/>
                  </a:lnTo>
                  <a:lnTo>
                    <a:pt x="765" y="1917"/>
                  </a:lnTo>
                  <a:lnTo>
                    <a:pt x="797" y="1929"/>
                  </a:lnTo>
                  <a:lnTo>
                    <a:pt x="829" y="1947"/>
                  </a:lnTo>
                  <a:lnTo>
                    <a:pt x="854" y="1965"/>
                  </a:lnTo>
                  <a:lnTo>
                    <a:pt x="886" y="1983"/>
                  </a:lnTo>
                  <a:lnTo>
                    <a:pt x="879" y="1989"/>
                  </a:lnTo>
                  <a:lnTo>
                    <a:pt x="873" y="1989"/>
                  </a:lnTo>
                  <a:lnTo>
                    <a:pt x="854" y="1989"/>
                  </a:lnTo>
                  <a:lnTo>
                    <a:pt x="841" y="1989"/>
                  </a:lnTo>
                  <a:lnTo>
                    <a:pt x="822" y="1989"/>
                  </a:lnTo>
                  <a:lnTo>
                    <a:pt x="791" y="1977"/>
                  </a:lnTo>
                  <a:lnTo>
                    <a:pt x="772" y="1977"/>
                  </a:lnTo>
                  <a:lnTo>
                    <a:pt x="759" y="1971"/>
                  </a:lnTo>
                  <a:lnTo>
                    <a:pt x="727" y="1971"/>
                  </a:lnTo>
                  <a:lnTo>
                    <a:pt x="695" y="1965"/>
                  </a:lnTo>
                  <a:lnTo>
                    <a:pt x="670" y="1953"/>
                  </a:lnTo>
                  <a:lnTo>
                    <a:pt x="639" y="1947"/>
                  </a:lnTo>
                  <a:lnTo>
                    <a:pt x="608" y="1935"/>
                  </a:lnTo>
                  <a:lnTo>
                    <a:pt x="582" y="1923"/>
                  </a:lnTo>
                  <a:lnTo>
                    <a:pt x="551" y="1911"/>
                  </a:lnTo>
                  <a:lnTo>
                    <a:pt x="525" y="1899"/>
                  </a:lnTo>
                  <a:lnTo>
                    <a:pt x="500" y="1881"/>
                  </a:lnTo>
                  <a:lnTo>
                    <a:pt x="475" y="1863"/>
                  </a:lnTo>
                  <a:lnTo>
                    <a:pt x="443" y="1845"/>
                  </a:lnTo>
                  <a:lnTo>
                    <a:pt x="417" y="1827"/>
                  </a:lnTo>
                  <a:lnTo>
                    <a:pt x="392" y="1809"/>
                  </a:lnTo>
                  <a:lnTo>
                    <a:pt x="367" y="1791"/>
                  </a:lnTo>
                  <a:lnTo>
                    <a:pt x="348" y="1767"/>
                  </a:lnTo>
                  <a:lnTo>
                    <a:pt x="322" y="1743"/>
                  </a:lnTo>
                  <a:lnTo>
                    <a:pt x="278" y="1701"/>
                  </a:lnTo>
                  <a:lnTo>
                    <a:pt x="234" y="1653"/>
                  </a:lnTo>
                  <a:lnTo>
                    <a:pt x="196" y="1606"/>
                  </a:lnTo>
                  <a:lnTo>
                    <a:pt x="158" y="1552"/>
                  </a:lnTo>
                  <a:lnTo>
                    <a:pt x="120" y="1504"/>
                  </a:lnTo>
                  <a:lnTo>
                    <a:pt x="95" y="1450"/>
                  </a:lnTo>
                  <a:lnTo>
                    <a:pt x="63" y="1402"/>
                  </a:lnTo>
                  <a:lnTo>
                    <a:pt x="38" y="1354"/>
                  </a:lnTo>
                  <a:lnTo>
                    <a:pt x="25" y="1300"/>
                  </a:lnTo>
                  <a:lnTo>
                    <a:pt x="13" y="1252"/>
                  </a:lnTo>
                  <a:lnTo>
                    <a:pt x="6" y="1198"/>
                  </a:lnTo>
                  <a:lnTo>
                    <a:pt x="0" y="1145"/>
                  </a:lnTo>
                  <a:lnTo>
                    <a:pt x="0" y="1091"/>
                  </a:lnTo>
                  <a:lnTo>
                    <a:pt x="0" y="1043"/>
                  </a:lnTo>
                  <a:lnTo>
                    <a:pt x="0" y="989"/>
                  </a:lnTo>
                  <a:lnTo>
                    <a:pt x="6" y="935"/>
                  </a:lnTo>
                  <a:lnTo>
                    <a:pt x="19" y="887"/>
                  </a:lnTo>
                  <a:lnTo>
                    <a:pt x="32" y="833"/>
                  </a:lnTo>
                  <a:lnTo>
                    <a:pt x="44" y="785"/>
                  </a:lnTo>
                  <a:lnTo>
                    <a:pt x="63" y="737"/>
                  </a:lnTo>
                  <a:lnTo>
                    <a:pt x="89" y="689"/>
                  </a:lnTo>
                  <a:lnTo>
                    <a:pt x="101" y="665"/>
                  </a:lnTo>
                  <a:lnTo>
                    <a:pt x="114" y="641"/>
                  </a:lnTo>
                  <a:lnTo>
                    <a:pt x="127" y="623"/>
                  </a:lnTo>
                  <a:lnTo>
                    <a:pt x="146" y="599"/>
                  </a:lnTo>
                  <a:lnTo>
                    <a:pt x="158" y="581"/>
                  </a:lnTo>
                  <a:lnTo>
                    <a:pt x="177" y="563"/>
                  </a:lnTo>
                  <a:lnTo>
                    <a:pt x="190" y="539"/>
                  </a:lnTo>
                  <a:lnTo>
                    <a:pt x="203" y="521"/>
                  </a:lnTo>
                  <a:lnTo>
                    <a:pt x="221" y="503"/>
                  </a:lnTo>
                  <a:lnTo>
                    <a:pt x="234" y="485"/>
                  </a:lnTo>
                  <a:lnTo>
                    <a:pt x="272" y="449"/>
                  </a:lnTo>
                  <a:lnTo>
                    <a:pt x="310" y="419"/>
                  </a:lnTo>
                  <a:lnTo>
                    <a:pt x="348" y="389"/>
                  </a:lnTo>
                  <a:lnTo>
                    <a:pt x="386" y="359"/>
                  </a:lnTo>
                  <a:lnTo>
                    <a:pt x="424" y="329"/>
                  </a:lnTo>
                  <a:lnTo>
                    <a:pt x="468" y="299"/>
                  </a:lnTo>
                  <a:lnTo>
                    <a:pt x="481" y="287"/>
                  </a:lnTo>
                  <a:lnTo>
                    <a:pt x="513" y="269"/>
                  </a:lnTo>
                  <a:lnTo>
                    <a:pt x="544" y="245"/>
                  </a:lnTo>
                  <a:lnTo>
                    <a:pt x="576" y="228"/>
                  </a:lnTo>
                  <a:lnTo>
                    <a:pt x="608" y="204"/>
                  </a:lnTo>
                  <a:lnTo>
                    <a:pt x="639" y="186"/>
                  </a:lnTo>
                  <a:lnTo>
                    <a:pt x="676" y="168"/>
                  </a:lnTo>
                  <a:lnTo>
                    <a:pt x="708" y="150"/>
                  </a:lnTo>
                  <a:lnTo>
                    <a:pt x="746" y="132"/>
                  </a:lnTo>
                  <a:lnTo>
                    <a:pt x="778" y="120"/>
                  </a:lnTo>
                  <a:lnTo>
                    <a:pt x="816" y="102"/>
                  </a:lnTo>
                  <a:lnTo>
                    <a:pt x="848" y="90"/>
                  </a:lnTo>
                  <a:lnTo>
                    <a:pt x="886" y="78"/>
                  </a:lnTo>
                  <a:lnTo>
                    <a:pt x="924" y="66"/>
                  </a:lnTo>
                  <a:lnTo>
                    <a:pt x="962" y="54"/>
                  </a:lnTo>
                  <a:lnTo>
                    <a:pt x="1000" y="42"/>
                  </a:lnTo>
                  <a:lnTo>
                    <a:pt x="1032" y="36"/>
                  </a:lnTo>
                  <a:lnTo>
                    <a:pt x="1070" y="24"/>
                  </a:lnTo>
                  <a:lnTo>
                    <a:pt x="1107" y="18"/>
                  </a:lnTo>
                  <a:lnTo>
                    <a:pt x="1151" y="12"/>
                  </a:lnTo>
                  <a:lnTo>
                    <a:pt x="1189" y="6"/>
                  </a:lnTo>
                  <a:lnTo>
                    <a:pt x="1227" y="6"/>
                  </a:lnTo>
                  <a:lnTo>
                    <a:pt x="1265" y="0"/>
                  </a:lnTo>
                  <a:lnTo>
                    <a:pt x="1303" y="0"/>
                  </a:lnTo>
                  <a:lnTo>
                    <a:pt x="1348" y="0"/>
                  </a:lnTo>
                  <a:lnTo>
                    <a:pt x="1386" y="0"/>
                  </a:lnTo>
                  <a:lnTo>
                    <a:pt x="1424" y="0"/>
                  </a:lnTo>
                  <a:lnTo>
                    <a:pt x="1468" y="6"/>
                  </a:lnTo>
                  <a:lnTo>
                    <a:pt x="1506" y="6"/>
                  </a:lnTo>
                  <a:lnTo>
                    <a:pt x="1550" y="12"/>
                  </a:lnTo>
                  <a:lnTo>
                    <a:pt x="1588" y="18"/>
                  </a:lnTo>
                  <a:lnTo>
                    <a:pt x="1632" y="24"/>
                  </a:lnTo>
                  <a:lnTo>
                    <a:pt x="1670" y="30"/>
                  </a:lnTo>
                  <a:lnTo>
                    <a:pt x="1727" y="42"/>
                  </a:lnTo>
                  <a:lnTo>
                    <a:pt x="1797" y="60"/>
                  </a:lnTo>
                  <a:lnTo>
                    <a:pt x="1873" y="84"/>
                  </a:lnTo>
                  <a:lnTo>
                    <a:pt x="1943" y="108"/>
                  </a:lnTo>
                  <a:lnTo>
                    <a:pt x="2018" y="138"/>
                  </a:lnTo>
                  <a:lnTo>
                    <a:pt x="2088" y="168"/>
                  </a:lnTo>
                  <a:lnTo>
                    <a:pt x="2119" y="180"/>
                  </a:lnTo>
                  <a:lnTo>
                    <a:pt x="2157" y="198"/>
                  </a:lnTo>
                  <a:lnTo>
                    <a:pt x="2189" y="216"/>
                  </a:lnTo>
                  <a:lnTo>
                    <a:pt x="2221" y="239"/>
                  </a:lnTo>
                  <a:lnTo>
                    <a:pt x="2253" y="257"/>
                  </a:lnTo>
                  <a:lnTo>
                    <a:pt x="2284" y="281"/>
                  </a:lnTo>
                  <a:lnTo>
                    <a:pt x="2316" y="305"/>
                  </a:lnTo>
                  <a:lnTo>
                    <a:pt x="2348" y="329"/>
                  </a:lnTo>
                  <a:lnTo>
                    <a:pt x="2379" y="359"/>
                  </a:lnTo>
                  <a:lnTo>
                    <a:pt x="2404" y="383"/>
                  </a:lnTo>
                  <a:lnTo>
                    <a:pt x="2429" y="413"/>
                  </a:lnTo>
                  <a:lnTo>
                    <a:pt x="2454" y="443"/>
                  </a:lnTo>
                  <a:lnTo>
                    <a:pt x="2480" y="473"/>
                  </a:lnTo>
                  <a:lnTo>
                    <a:pt x="2499" y="509"/>
                  </a:lnTo>
                  <a:lnTo>
                    <a:pt x="2518" y="539"/>
                  </a:lnTo>
                  <a:lnTo>
                    <a:pt x="2537" y="569"/>
                  </a:lnTo>
                  <a:lnTo>
                    <a:pt x="2556" y="605"/>
                  </a:lnTo>
                  <a:lnTo>
                    <a:pt x="2569" y="641"/>
                  </a:lnTo>
                  <a:lnTo>
                    <a:pt x="2581" y="677"/>
                  </a:lnTo>
                  <a:lnTo>
                    <a:pt x="2588" y="713"/>
                  </a:lnTo>
                  <a:lnTo>
                    <a:pt x="2600" y="749"/>
                  </a:lnTo>
                  <a:lnTo>
                    <a:pt x="2600" y="785"/>
                  </a:lnTo>
                  <a:lnTo>
                    <a:pt x="2607" y="809"/>
                  </a:lnTo>
                  <a:lnTo>
                    <a:pt x="2613" y="827"/>
                  </a:lnTo>
                  <a:lnTo>
                    <a:pt x="2613" y="851"/>
                  </a:lnTo>
                  <a:lnTo>
                    <a:pt x="2613" y="875"/>
                  </a:lnTo>
                  <a:lnTo>
                    <a:pt x="2613" y="917"/>
                  </a:lnTo>
                  <a:lnTo>
                    <a:pt x="2613" y="959"/>
                  </a:lnTo>
                  <a:lnTo>
                    <a:pt x="2607" y="995"/>
                  </a:lnTo>
                  <a:lnTo>
                    <a:pt x="2600" y="1037"/>
                  </a:lnTo>
                  <a:lnTo>
                    <a:pt x="2575" y="1115"/>
                  </a:lnTo>
                  <a:lnTo>
                    <a:pt x="2556" y="1198"/>
                  </a:lnTo>
                  <a:lnTo>
                    <a:pt x="2550" y="1234"/>
                  </a:lnTo>
                  <a:lnTo>
                    <a:pt x="2543" y="1276"/>
                  </a:lnTo>
                  <a:lnTo>
                    <a:pt x="2543" y="1318"/>
                  </a:lnTo>
                  <a:lnTo>
                    <a:pt x="2543" y="1360"/>
                  </a:lnTo>
                  <a:lnTo>
                    <a:pt x="2543" y="1378"/>
                  </a:lnTo>
                  <a:lnTo>
                    <a:pt x="2550" y="1396"/>
                  </a:lnTo>
                  <a:lnTo>
                    <a:pt x="2550" y="1420"/>
                  </a:lnTo>
                  <a:lnTo>
                    <a:pt x="2556" y="1438"/>
                  </a:lnTo>
                  <a:lnTo>
                    <a:pt x="2537" y="1432"/>
                  </a:lnTo>
                  <a:lnTo>
                    <a:pt x="2518" y="1426"/>
                  </a:lnTo>
                  <a:lnTo>
                    <a:pt x="2480" y="1408"/>
                  </a:lnTo>
                  <a:lnTo>
                    <a:pt x="2461" y="1396"/>
                  </a:lnTo>
                  <a:lnTo>
                    <a:pt x="2442" y="1390"/>
                  </a:lnTo>
                  <a:lnTo>
                    <a:pt x="2423" y="1384"/>
                  </a:lnTo>
                  <a:lnTo>
                    <a:pt x="2397" y="1384"/>
                  </a:lnTo>
                  <a:lnTo>
                    <a:pt x="2348" y="1384"/>
                  </a:lnTo>
                  <a:lnTo>
                    <a:pt x="2297" y="1390"/>
                  </a:lnTo>
                  <a:lnTo>
                    <a:pt x="2253" y="1396"/>
                  </a:lnTo>
                  <a:lnTo>
                    <a:pt x="2202" y="1402"/>
                  </a:lnTo>
                  <a:lnTo>
                    <a:pt x="2151" y="1414"/>
                  </a:lnTo>
                  <a:lnTo>
                    <a:pt x="2100" y="1426"/>
                  </a:lnTo>
                  <a:lnTo>
                    <a:pt x="2050" y="1432"/>
                  </a:lnTo>
                  <a:lnTo>
                    <a:pt x="2005" y="1444"/>
                  </a:lnTo>
                  <a:lnTo>
                    <a:pt x="1986" y="1450"/>
                  </a:lnTo>
                  <a:lnTo>
                    <a:pt x="1973" y="1456"/>
                  </a:lnTo>
                  <a:lnTo>
                    <a:pt x="1955" y="1462"/>
                  </a:lnTo>
                  <a:lnTo>
                    <a:pt x="1943" y="1474"/>
                  </a:lnTo>
                  <a:lnTo>
                    <a:pt x="1936" y="1480"/>
                  </a:lnTo>
                  <a:lnTo>
                    <a:pt x="1924" y="1492"/>
                  </a:lnTo>
                  <a:lnTo>
                    <a:pt x="1917" y="1504"/>
                  </a:lnTo>
                  <a:lnTo>
                    <a:pt x="1911" y="1516"/>
                  </a:lnTo>
                  <a:lnTo>
                    <a:pt x="1898" y="1546"/>
                  </a:lnTo>
                  <a:lnTo>
                    <a:pt x="1886" y="1576"/>
                  </a:lnTo>
                  <a:lnTo>
                    <a:pt x="1873" y="1600"/>
                  </a:lnTo>
                  <a:lnTo>
                    <a:pt x="1860" y="1630"/>
                  </a:lnTo>
                  <a:lnTo>
                    <a:pt x="1841" y="1642"/>
                  </a:lnTo>
                  <a:lnTo>
                    <a:pt x="1816" y="1653"/>
                  </a:lnTo>
                  <a:lnTo>
                    <a:pt x="1797" y="1659"/>
                  </a:lnTo>
                  <a:lnTo>
                    <a:pt x="1778" y="1665"/>
                  </a:lnTo>
                  <a:lnTo>
                    <a:pt x="1753" y="1671"/>
                  </a:lnTo>
                  <a:lnTo>
                    <a:pt x="1727" y="1677"/>
                  </a:lnTo>
                  <a:lnTo>
                    <a:pt x="1683" y="1683"/>
                  </a:lnTo>
                  <a:lnTo>
                    <a:pt x="1638" y="1695"/>
                  </a:lnTo>
                  <a:lnTo>
                    <a:pt x="1613" y="1701"/>
                  </a:lnTo>
                  <a:lnTo>
                    <a:pt x="1594" y="1707"/>
                  </a:lnTo>
                  <a:lnTo>
                    <a:pt x="1575" y="1713"/>
                  </a:lnTo>
                  <a:lnTo>
                    <a:pt x="1550" y="1725"/>
                  </a:lnTo>
                  <a:lnTo>
                    <a:pt x="1531" y="1737"/>
                  </a:lnTo>
                  <a:lnTo>
                    <a:pt x="1513" y="1749"/>
                  </a:lnTo>
                  <a:lnTo>
                    <a:pt x="1500" y="1779"/>
                  </a:lnTo>
                  <a:lnTo>
                    <a:pt x="1487" y="1809"/>
                  </a:lnTo>
                  <a:lnTo>
                    <a:pt x="1475" y="1839"/>
                  </a:lnTo>
                  <a:lnTo>
                    <a:pt x="1455" y="1863"/>
                  </a:lnTo>
                  <a:lnTo>
                    <a:pt x="1443" y="1881"/>
                  </a:lnTo>
                  <a:lnTo>
                    <a:pt x="1430" y="1893"/>
                  </a:lnTo>
                  <a:lnTo>
                    <a:pt x="1417" y="1899"/>
                  </a:lnTo>
                  <a:lnTo>
                    <a:pt x="1405" y="1911"/>
                  </a:lnTo>
                  <a:lnTo>
                    <a:pt x="1392" y="1923"/>
                  </a:lnTo>
                  <a:lnTo>
                    <a:pt x="1379" y="1929"/>
                  </a:lnTo>
                  <a:lnTo>
                    <a:pt x="1360" y="1935"/>
                  </a:lnTo>
                  <a:lnTo>
                    <a:pt x="1341" y="1947"/>
                  </a:lnTo>
                  <a:lnTo>
                    <a:pt x="1335" y="1935"/>
                  </a:lnTo>
                  <a:lnTo>
                    <a:pt x="1329" y="1917"/>
                  </a:lnTo>
                  <a:lnTo>
                    <a:pt x="1322" y="1905"/>
                  </a:lnTo>
                  <a:lnTo>
                    <a:pt x="1322" y="1887"/>
                  </a:lnTo>
                  <a:lnTo>
                    <a:pt x="1322" y="1869"/>
                  </a:lnTo>
                  <a:lnTo>
                    <a:pt x="1322" y="1851"/>
                  </a:lnTo>
                  <a:lnTo>
                    <a:pt x="1322" y="1839"/>
                  </a:lnTo>
                  <a:lnTo>
                    <a:pt x="1329" y="1821"/>
                  </a:lnTo>
                  <a:lnTo>
                    <a:pt x="1322" y="1767"/>
                  </a:lnTo>
                  <a:lnTo>
                    <a:pt x="1297" y="1773"/>
                  </a:lnTo>
                  <a:lnTo>
                    <a:pt x="1284" y="1773"/>
                  </a:lnTo>
                  <a:lnTo>
                    <a:pt x="1278" y="1779"/>
                  </a:lnTo>
                  <a:lnTo>
                    <a:pt x="1272" y="1785"/>
                  </a:lnTo>
                  <a:lnTo>
                    <a:pt x="1265" y="1791"/>
                  </a:lnTo>
                  <a:lnTo>
                    <a:pt x="1265" y="1797"/>
                  </a:lnTo>
                  <a:lnTo>
                    <a:pt x="1259" y="1803"/>
                  </a:lnTo>
                  <a:lnTo>
                    <a:pt x="1259" y="1815"/>
                  </a:lnTo>
                  <a:lnTo>
                    <a:pt x="1259" y="1821"/>
                  </a:lnTo>
                  <a:lnTo>
                    <a:pt x="1259" y="1833"/>
                  </a:lnTo>
                  <a:lnTo>
                    <a:pt x="1259" y="1893"/>
                  </a:lnTo>
                  <a:lnTo>
                    <a:pt x="1253" y="1959"/>
                  </a:lnTo>
                  <a:lnTo>
                    <a:pt x="1253" y="2019"/>
                  </a:lnTo>
                  <a:lnTo>
                    <a:pt x="1240" y="2085"/>
                  </a:lnTo>
                  <a:lnTo>
                    <a:pt x="1234" y="2144"/>
                  </a:lnTo>
                  <a:lnTo>
                    <a:pt x="1227" y="2210"/>
                  </a:lnTo>
                  <a:lnTo>
                    <a:pt x="1202" y="2337"/>
                  </a:lnTo>
                  <a:lnTo>
                    <a:pt x="1176" y="2463"/>
                  </a:lnTo>
                  <a:lnTo>
                    <a:pt x="1151" y="2588"/>
                  </a:lnTo>
                  <a:lnTo>
                    <a:pt x="1119" y="2708"/>
                  </a:lnTo>
                  <a:lnTo>
                    <a:pt x="1107" y="2762"/>
                  </a:lnTo>
                  <a:lnTo>
                    <a:pt x="1094" y="2822"/>
                  </a:lnTo>
                  <a:lnTo>
                    <a:pt x="1138" y="2493"/>
                  </a:lnTo>
                  <a:lnTo>
                    <a:pt x="1145" y="2481"/>
                  </a:lnTo>
                  <a:lnTo>
                    <a:pt x="1145" y="2469"/>
                  </a:lnTo>
                  <a:lnTo>
                    <a:pt x="1151" y="2457"/>
                  </a:lnTo>
                  <a:lnTo>
                    <a:pt x="1151" y="2439"/>
                  </a:lnTo>
                  <a:lnTo>
                    <a:pt x="1157" y="2397"/>
                  </a:lnTo>
                  <a:lnTo>
                    <a:pt x="1164" y="2355"/>
                  </a:lnTo>
                  <a:lnTo>
                    <a:pt x="1170" y="2331"/>
                  </a:lnTo>
                  <a:lnTo>
                    <a:pt x="1170" y="2312"/>
                  </a:lnTo>
                  <a:lnTo>
                    <a:pt x="1170" y="2294"/>
                  </a:lnTo>
                  <a:lnTo>
                    <a:pt x="1176" y="2276"/>
                  </a:lnTo>
                  <a:lnTo>
                    <a:pt x="1176" y="2264"/>
                  </a:lnTo>
                  <a:lnTo>
                    <a:pt x="1176" y="2252"/>
                  </a:lnTo>
                  <a:lnTo>
                    <a:pt x="1176" y="2246"/>
                  </a:lnTo>
                  <a:lnTo>
                    <a:pt x="1195" y="2103"/>
                  </a:lnTo>
                  <a:lnTo>
                    <a:pt x="1202" y="2037"/>
                  </a:lnTo>
                  <a:lnTo>
                    <a:pt x="1202" y="1983"/>
                  </a:lnTo>
                  <a:lnTo>
                    <a:pt x="1202" y="1953"/>
                  </a:lnTo>
                  <a:lnTo>
                    <a:pt x="1202" y="1929"/>
                  </a:lnTo>
                  <a:lnTo>
                    <a:pt x="1202" y="1905"/>
                  </a:lnTo>
                  <a:lnTo>
                    <a:pt x="1202" y="1881"/>
                  </a:lnTo>
                  <a:lnTo>
                    <a:pt x="1208" y="1857"/>
                  </a:lnTo>
                  <a:lnTo>
                    <a:pt x="1208" y="1839"/>
                  </a:lnTo>
                  <a:lnTo>
                    <a:pt x="1208" y="1821"/>
                  </a:lnTo>
                  <a:lnTo>
                    <a:pt x="1208" y="1809"/>
                  </a:lnTo>
                  <a:lnTo>
                    <a:pt x="1208" y="1785"/>
                  </a:lnTo>
                  <a:lnTo>
                    <a:pt x="1208" y="1779"/>
                  </a:lnTo>
                  <a:lnTo>
                    <a:pt x="1189" y="1767"/>
                  </a:lnTo>
                  <a:lnTo>
                    <a:pt x="1176" y="1755"/>
                  </a:lnTo>
                  <a:lnTo>
                    <a:pt x="1170" y="1755"/>
                  </a:lnTo>
                  <a:lnTo>
                    <a:pt x="1164" y="1749"/>
                  </a:lnTo>
                  <a:lnTo>
                    <a:pt x="1157" y="1743"/>
                  </a:lnTo>
                  <a:lnTo>
                    <a:pt x="1126" y="1767"/>
                  </a:lnTo>
                  <a:lnTo>
                    <a:pt x="1126" y="1785"/>
                  </a:lnTo>
                  <a:lnTo>
                    <a:pt x="1119" y="1797"/>
                  </a:lnTo>
                  <a:lnTo>
                    <a:pt x="1107" y="1809"/>
                  </a:lnTo>
                  <a:lnTo>
                    <a:pt x="1094" y="1821"/>
                  </a:lnTo>
                  <a:lnTo>
                    <a:pt x="1082" y="1833"/>
                  </a:lnTo>
                  <a:lnTo>
                    <a:pt x="1070" y="1845"/>
                  </a:lnTo>
                  <a:lnTo>
                    <a:pt x="1057" y="1857"/>
                  </a:lnTo>
                  <a:lnTo>
                    <a:pt x="1051" y="1863"/>
                  </a:lnTo>
                  <a:lnTo>
                    <a:pt x="1044" y="1875"/>
                  </a:lnTo>
                  <a:lnTo>
                    <a:pt x="1051" y="1887"/>
                  </a:lnTo>
                  <a:lnTo>
                    <a:pt x="1051" y="1893"/>
                  </a:lnTo>
                  <a:lnTo>
                    <a:pt x="1057" y="1905"/>
                  </a:lnTo>
                  <a:lnTo>
                    <a:pt x="1070" y="1929"/>
                  </a:lnTo>
                  <a:lnTo>
                    <a:pt x="1076" y="1941"/>
                  </a:lnTo>
                  <a:lnTo>
                    <a:pt x="1076" y="1953"/>
                  </a:lnTo>
                  <a:lnTo>
                    <a:pt x="1076" y="1989"/>
                  </a:lnTo>
                  <a:lnTo>
                    <a:pt x="1076" y="2025"/>
                  </a:lnTo>
                  <a:lnTo>
                    <a:pt x="1076" y="2061"/>
                  </a:lnTo>
                  <a:lnTo>
                    <a:pt x="1070" y="2097"/>
                  </a:lnTo>
                  <a:lnTo>
                    <a:pt x="1063" y="2168"/>
                  </a:lnTo>
                  <a:lnTo>
                    <a:pt x="1057" y="2204"/>
                  </a:lnTo>
                  <a:lnTo>
                    <a:pt x="1057" y="2240"/>
                  </a:lnTo>
                  <a:lnTo>
                    <a:pt x="1057" y="2252"/>
                  </a:lnTo>
                  <a:lnTo>
                    <a:pt x="1051" y="2270"/>
                  </a:lnTo>
                  <a:lnTo>
                    <a:pt x="1051" y="2306"/>
                  </a:lnTo>
                  <a:lnTo>
                    <a:pt x="1044" y="2343"/>
                  </a:lnTo>
                  <a:lnTo>
                    <a:pt x="1038" y="2385"/>
                  </a:lnTo>
                  <a:lnTo>
                    <a:pt x="1032" y="2427"/>
                  </a:lnTo>
                  <a:lnTo>
                    <a:pt x="1025" y="2469"/>
                  </a:lnTo>
                  <a:lnTo>
                    <a:pt x="1013" y="2553"/>
                  </a:lnTo>
                  <a:lnTo>
                    <a:pt x="1000" y="2594"/>
                  </a:lnTo>
                  <a:lnTo>
                    <a:pt x="994" y="2630"/>
                  </a:lnTo>
                  <a:lnTo>
                    <a:pt x="987" y="2666"/>
                  </a:lnTo>
                  <a:lnTo>
                    <a:pt x="981" y="2696"/>
                  </a:lnTo>
                  <a:lnTo>
                    <a:pt x="975" y="2720"/>
                  </a:lnTo>
                  <a:lnTo>
                    <a:pt x="968" y="2732"/>
                  </a:lnTo>
                  <a:lnTo>
                    <a:pt x="968" y="2738"/>
                  </a:lnTo>
                  <a:lnTo>
                    <a:pt x="962" y="2750"/>
                  </a:lnTo>
                  <a:lnTo>
                    <a:pt x="962" y="2756"/>
                  </a:lnTo>
                  <a:lnTo>
                    <a:pt x="955" y="2762"/>
                  </a:lnTo>
                  <a:lnTo>
                    <a:pt x="955" y="2756"/>
                  </a:lnTo>
                  <a:lnTo>
                    <a:pt x="955" y="2744"/>
                  </a:lnTo>
                  <a:lnTo>
                    <a:pt x="955" y="2738"/>
                  </a:lnTo>
                  <a:lnTo>
                    <a:pt x="955" y="2726"/>
                  </a:lnTo>
                  <a:lnTo>
                    <a:pt x="955" y="2702"/>
                  </a:lnTo>
                  <a:lnTo>
                    <a:pt x="962" y="2678"/>
                  </a:lnTo>
                  <a:lnTo>
                    <a:pt x="975" y="2624"/>
                  </a:lnTo>
                  <a:lnTo>
                    <a:pt x="981" y="2594"/>
                  </a:lnTo>
                  <a:lnTo>
                    <a:pt x="987" y="2571"/>
                  </a:lnTo>
                  <a:lnTo>
                    <a:pt x="1000" y="2493"/>
                  </a:lnTo>
                  <a:lnTo>
                    <a:pt x="1013" y="2421"/>
                  </a:lnTo>
                  <a:lnTo>
                    <a:pt x="1025" y="2343"/>
                  </a:lnTo>
                  <a:lnTo>
                    <a:pt x="1032" y="2264"/>
                  </a:lnTo>
                  <a:lnTo>
                    <a:pt x="1044" y="2192"/>
                  </a:lnTo>
                  <a:lnTo>
                    <a:pt x="1044" y="2115"/>
                  </a:lnTo>
                  <a:lnTo>
                    <a:pt x="1051" y="2037"/>
                  </a:lnTo>
                  <a:lnTo>
                    <a:pt x="1057" y="1959"/>
                  </a:lnTo>
                  <a:lnTo>
                    <a:pt x="1051" y="1947"/>
                  </a:lnTo>
                  <a:lnTo>
                    <a:pt x="1044" y="1935"/>
                  </a:lnTo>
                  <a:lnTo>
                    <a:pt x="1038" y="1917"/>
                  </a:lnTo>
                  <a:lnTo>
                    <a:pt x="1032" y="1905"/>
                  </a:lnTo>
                  <a:lnTo>
                    <a:pt x="1032" y="1893"/>
                  </a:lnTo>
                  <a:lnTo>
                    <a:pt x="1032" y="1887"/>
                  </a:lnTo>
                  <a:lnTo>
                    <a:pt x="1038" y="1875"/>
                  </a:lnTo>
                  <a:lnTo>
                    <a:pt x="1025" y="1863"/>
                  </a:lnTo>
                  <a:lnTo>
                    <a:pt x="1013" y="1875"/>
                  </a:lnTo>
                  <a:lnTo>
                    <a:pt x="1000" y="1875"/>
                  </a:lnTo>
                  <a:lnTo>
                    <a:pt x="987" y="1881"/>
                  </a:lnTo>
                  <a:lnTo>
                    <a:pt x="975" y="1887"/>
                  </a:lnTo>
                  <a:lnTo>
                    <a:pt x="949" y="1887"/>
                  </a:lnTo>
                  <a:lnTo>
                    <a:pt x="930" y="1887"/>
                  </a:lnTo>
                  <a:lnTo>
                    <a:pt x="879" y="1881"/>
                  </a:lnTo>
                  <a:lnTo>
                    <a:pt x="854" y="1881"/>
                  </a:lnTo>
                  <a:lnTo>
                    <a:pt x="841" y="1881"/>
                  </a:lnTo>
                  <a:lnTo>
                    <a:pt x="829" y="1881"/>
                  </a:lnTo>
                  <a:lnTo>
                    <a:pt x="816" y="1875"/>
                  </a:lnTo>
                  <a:lnTo>
                    <a:pt x="803" y="1875"/>
                  </a:lnTo>
                  <a:lnTo>
                    <a:pt x="778" y="1863"/>
                  </a:lnTo>
                  <a:lnTo>
                    <a:pt x="759" y="1863"/>
                  </a:lnTo>
                  <a:lnTo>
                    <a:pt x="734" y="1857"/>
                  </a:lnTo>
                  <a:lnTo>
                    <a:pt x="708" y="1851"/>
                  </a:lnTo>
                  <a:lnTo>
                    <a:pt x="683" y="1845"/>
                  </a:lnTo>
                  <a:lnTo>
                    <a:pt x="657" y="1839"/>
                  </a:lnTo>
                  <a:lnTo>
                    <a:pt x="639" y="1827"/>
                  </a:lnTo>
                  <a:lnTo>
                    <a:pt x="627" y="1815"/>
                  </a:lnTo>
                  <a:lnTo>
                    <a:pt x="614" y="1803"/>
                  </a:lnTo>
                  <a:lnTo>
                    <a:pt x="601" y="1791"/>
                  </a:lnTo>
                  <a:lnTo>
                    <a:pt x="589" y="1779"/>
                  </a:lnTo>
                  <a:lnTo>
                    <a:pt x="563" y="1761"/>
                  </a:lnTo>
                  <a:lnTo>
                    <a:pt x="532" y="1743"/>
                  </a:lnTo>
                  <a:lnTo>
                    <a:pt x="506" y="1725"/>
                  </a:lnTo>
                  <a:lnTo>
                    <a:pt x="494" y="1713"/>
                  </a:lnTo>
                  <a:lnTo>
                    <a:pt x="481" y="1701"/>
                  </a:lnTo>
                  <a:lnTo>
                    <a:pt x="468" y="1689"/>
                  </a:lnTo>
                  <a:lnTo>
                    <a:pt x="462" y="1677"/>
                  </a:lnTo>
                  <a:lnTo>
                    <a:pt x="449" y="1659"/>
                  </a:lnTo>
                  <a:lnTo>
                    <a:pt x="443" y="1642"/>
                  </a:lnTo>
                  <a:lnTo>
                    <a:pt x="398" y="1600"/>
                  </a:lnTo>
                  <a:lnTo>
                    <a:pt x="348" y="1552"/>
                  </a:lnTo>
                  <a:lnTo>
                    <a:pt x="329" y="1528"/>
                  </a:lnTo>
                  <a:lnTo>
                    <a:pt x="310" y="1498"/>
                  </a:lnTo>
                  <a:lnTo>
                    <a:pt x="284" y="1474"/>
                  </a:lnTo>
                  <a:lnTo>
                    <a:pt x="265" y="1444"/>
                  </a:lnTo>
                  <a:lnTo>
                    <a:pt x="246" y="1420"/>
                  </a:lnTo>
                  <a:lnTo>
                    <a:pt x="234" y="1390"/>
                  </a:lnTo>
                  <a:lnTo>
                    <a:pt x="221" y="1360"/>
                  </a:lnTo>
                  <a:lnTo>
                    <a:pt x="209" y="1330"/>
                  </a:lnTo>
                  <a:lnTo>
                    <a:pt x="196" y="1300"/>
                  </a:lnTo>
                  <a:lnTo>
                    <a:pt x="190" y="1270"/>
                  </a:lnTo>
                  <a:lnTo>
                    <a:pt x="184" y="1234"/>
                  </a:lnTo>
                  <a:lnTo>
                    <a:pt x="177" y="1204"/>
                  </a:lnTo>
                  <a:lnTo>
                    <a:pt x="190" y="1180"/>
                  </a:lnTo>
                  <a:lnTo>
                    <a:pt x="196" y="1163"/>
                  </a:lnTo>
                  <a:lnTo>
                    <a:pt x="203" y="1145"/>
                  </a:lnTo>
                  <a:lnTo>
                    <a:pt x="203" y="1121"/>
                  </a:lnTo>
                  <a:lnTo>
                    <a:pt x="196" y="1103"/>
                  </a:lnTo>
                  <a:lnTo>
                    <a:pt x="196" y="1079"/>
                  </a:lnTo>
                  <a:lnTo>
                    <a:pt x="190" y="1037"/>
                  </a:lnTo>
                  <a:lnTo>
                    <a:pt x="203" y="1025"/>
                  </a:lnTo>
                  <a:lnTo>
                    <a:pt x="209" y="1013"/>
                  </a:lnTo>
                  <a:lnTo>
                    <a:pt x="209" y="1001"/>
                  </a:lnTo>
                  <a:lnTo>
                    <a:pt x="216" y="989"/>
                  </a:lnTo>
                  <a:lnTo>
                    <a:pt x="216" y="959"/>
                  </a:lnTo>
                  <a:lnTo>
                    <a:pt x="216" y="935"/>
                  </a:lnTo>
                  <a:lnTo>
                    <a:pt x="216" y="881"/>
                  </a:lnTo>
                  <a:lnTo>
                    <a:pt x="221" y="857"/>
                  </a:lnTo>
                  <a:lnTo>
                    <a:pt x="221" y="845"/>
                  </a:lnTo>
                  <a:lnTo>
                    <a:pt x="227" y="833"/>
                  </a:lnTo>
                  <a:lnTo>
                    <a:pt x="240" y="815"/>
                  </a:lnTo>
                  <a:lnTo>
                    <a:pt x="253" y="803"/>
                  </a:lnTo>
                  <a:lnTo>
                    <a:pt x="265" y="785"/>
                  </a:lnTo>
                  <a:lnTo>
                    <a:pt x="272" y="767"/>
                  </a:lnTo>
                  <a:lnTo>
                    <a:pt x="284" y="749"/>
                  </a:lnTo>
                  <a:lnTo>
                    <a:pt x="291" y="731"/>
                  </a:lnTo>
                  <a:lnTo>
                    <a:pt x="303" y="695"/>
                  </a:lnTo>
                  <a:lnTo>
                    <a:pt x="316" y="659"/>
                  </a:lnTo>
                  <a:lnTo>
                    <a:pt x="322" y="641"/>
                  </a:lnTo>
                  <a:lnTo>
                    <a:pt x="335" y="623"/>
                  </a:lnTo>
                  <a:lnTo>
                    <a:pt x="341" y="605"/>
                  </a:lnTo>
                  <a:lnTo>
                    <a:pt x="354" y="587"/>
                  </a:lnTo>
                  <a:lnTo>
                    <a:pt x="373" y="575"/>
                  </a:lnTo>
                  <a:lnTo>
                    <a:pt x="386" y="563"/>
                  </a:lnTo>
                  <a:lnTo>
                    <a:pt x="398" y="551"/>
                  </a:lnTo>
                  <a:lnTo>
                    <a:pt x="405" y="545"/>
                  </a:lnTo>
                  <a:lnTo>
                    <a:pt x="430" y="533"/>
                  </a:lnTo>
                  <a:lnTo>
                    <a:pt x="449" y="521"/>
                  </a:lnTo>
                  <a:lnTo>
                    <a:pt x="475" y="515"/>
                  </a:lnTo>
                  <a:lnTo>
                    <a:pt x="481" y="509"/>
                  </a:lnTo>
                  <a:lnTo>
                    <a:pt x="494" y="503"/>
                  </a:lnTo>
                  <a:lnTo>
                    <a:pt x="500" y="497"/>
                  </a:lnTo>
                  <a:lnTo>
                    <a:pt x="506" y="485"/>
                  </a:lnTo>
                  <a:lnTo>
                    <a:pt x="519" y="479"/>
                  </a:lnTo>
                  <a:lnTo>
                    <a:pt x="519" y="467"/>
                  </a:lnTo>
                  <a:lnTo>
                    <a:pt x="525" y="449"/>
                  </a:lnTo>
                  <a:lnTo>
                    <a:pt x="532" y="437"/>
                  </a:lnTo>
                  <a:lnTo>
                    <a:pt x="538" y="431"/>
                  </a:lnTo>
                  <a:lnTo>
                    <a:pt x="544" y="431"/>
                  </a:lnTo>
                  <a:lnTo>
                    <a:pt x="557" y="425"/>
                  </a:lnTo>
                  <a:lnTo>
                    <a:pt x="563" y="419"/>
                  </a:lnTo>
                  <a:lnTo>
                    <a:pt x="570" y="419"/>
                  </a:lnTo>
                  <a:lnTo>
                    <a:pt x="570" y="407"/>
                  </a:lnTo>
                  <a:lnTo>
                    <a:pt x="570" y="401"/>
                  </a:lnTo>
                  <a:lnTo>
                    <a:pt x="589" y="389"/>
                  </a:lnTo>
                  <a:lnTo>
                    <a:pt x="601" y="389"/>
                  </a:lnTo>
                  <a:lnTo>
                    <a:pt x="608" y="389"/>
                  </a:lnTo>
                  <a:lnTo>
                    <a:pt x="620" y="389"/>
                  </a:lnTo>
                  <a:lnTo>
                    <a:pt x="627" y="383"/>
                  </a:lnTo>
                  <a:lnTo>
                    <a:pt x="639" y="377"/>
                  </a:lnTo>
                  <a:lnTo>
                    <a:pt x="646" y="365"/>
                  </a:lnTo>
                  <a:lnTo>
                    <a:pt x="664" y="347"/>
                  </a:lnTo>
                  <a:lnTo>
                    <a:pt x="683" y="335"/>
                  </a:lnTo>
                  <a:lnTo>
                    <a:pt x="702" y="317"/>
                  </a:lnTo>
                  <a:lnTo>
                    <a:pt x="708" y="311"/>
                  </a:lnTo>
                  <a:lnTo>
                    <a:pt x="721" y="305"/>
                  </a:lnTo>
                  <a:lnTo>
                    <a:pt x="734" y="305"/>
                  </a:lnTo>
                  <a:lnTo>
                    <a:pt x="740" y="305"/>
                  </a:lnTo>
                  <a:lnTo>
                    <a:pt x="740" y="299"/>
                  </a:lnTo>
                  <a:lnTo>
                    <a:pt x="746" y="293"/>
                  </a:lnTo>
                  <a:lnTo>
                    <a:pt x="753" y="293"/>
                  </a:lnTo>
                  <a:lnTo>
                    <a:pt x="765" y="293"/>
                  </a:lnTo>
                  <a:lnTo>
                    <a:pt x="772" y="293"/>
                  </a:lnTo>
                  <a:lnTo>
                    <a:pt x="772" y="287"/>
                  </a:lnTo>
                  <a:lnTo>
                    <a:pt x="784" y="293"/>
                  </a:lnTo>
                  <a:lnTo>
                    <a:pt x="791" y="293"/>
                  </a:lnTo>
                  <a:lnTo>
                    <a:pt x="810" y="299"/>
                  </a:lnTo>
                  <a:lnTo>
                    <a:pt x="822" y="293"/>
                  </a:lnTo>
                  <a:lnTo>
                    <a:pt x="835" y="293"/>
                  </a:lnTo>
                  <a:lnTo>
                    <a:pt x="854" y="287"/>
                  </a:lnTo>
                  <a:lnTo>
                    <a:pt x="867" y="275"/>
                  </a:lnTo>
                  <a:lnTo>
                    <a:pt x="892" y="257"/>
                  </a:lnTo>
                  <a:lnTo>
                    <a:pt x="917" y="239"/>
                  </a:lnTo>
                  <a:lnTo>
                    <a:pt x="930" y="228"/>
                  </a:lnTo>
                  <a:lnTo>
                    <a:pt x="949" y="222"/>
                  </a:lnTo>
                  <a:lnTo>
                    <a:pt x="962" y="216"/>
                  </a:lnTo>
                  <a:lnTo>
                    <a:pt x="981" y="210"/>
                  </a:lnTo>
                  <a:lnTo>
                    <a:pt x="994" y="210"/>
                  </a:lnTo>
                  <a:lnTo>
                    <a:pt x="1006" y="210"/>
                  </a:lnTo>
                  <a:lnTo>
                    <a:pt x="1013" y="216"/>
                  </a:lnTo>
                  <a:lnTo>
                    <a:pt x="1025" y="204"/>
                  </a:lnTo>
                  <a:lnTo>
                    <a:pt x="1032" y="198"/>
                  </a:lnTo>
                  <a:lnTo>
                    <a:pt x="1044" y="198"/>
                  </a:lnTo>
                  <a:lnTo>
                    <a:pt x="1051" y="198"/>
                  </a:lnTo>
                  <a:lnTo>
                    <a:pt x="1076" y="192"/>
                  </a:lnTo>
                  <a:lnTo>
                    <a:pt x="1082" y="186"/>
                  </a:lnTo>
                  <a:lnTo>
                    <a:pt x="1094" y="174"/>
                  </a:lnTo>
                  <a:lnTo>
                    <a:pt x="1107" y="174"/>
                  </a:lnTo>
                  <a:lnTo>
                    <a:pt x="1119" y="168"/>
                  </a:lnTo>
                  <a:lnTo>
                    <a:pt x="1132" y="174"/>
                  </a:lnTo>
                  <a:lnTo>
                    <a:pt x="1138" y="174"/>
                  </a:lnTo>
                  <a:lnTo>
                    <a:pt x="1164" y="180"/>
                  </a:lnTo>
                  <a:lnTo>
                    <a:pt x="1189" y="186"/>
                  </a:lnTo>
                  <a:lnTo>
                    <a:pt x="1214" y="192"/>
                  </a:lnTo>
                  <a:lnTo>
                    <a:pt x="1221" y="192"/>
                  </a:lnTo>
                  <a:lnTo>
                    <a:pt x="1234" y="192"/>
                  </a:lnTo>
                  <a:lnTo>
                    <a:pt x="1246" y="192"/>
                  </a:lnTo>
                  <a:lnTo>
                    <a:pt x="1253" y="186"/>
                  </a:lnTo>
                  <a:lnTo>
                    <a:pt x="1265" y="174"/>
                  </a:lnTo>
                  <a:lnTo>
                    <a:pt x="1278" y="168"/>
                  </a:lnTo>
                  <a:lnTo>
                    <a:pt x="1297" y="168"/>
                  </a:lnTo>
                  <a:lnTo>
                    <a:pt x="1316" y="168"/>
                  </a:lnTo>
                  <a:lnTo>
                    <a:pt x="1354" y="174"/>
                  </a:lnTo>
                  <a:lnTo>
                    <a:pt x="1430" y="168"/>
                  </a:lnTo>
                  <a:lnTo>
                    <a:pt x="1468" y="168"/>
                  </a:lnTo>
                  <a:lnTo>
                    <a:pt x="1506" y="174"/>
                  </a:lnTo>
                  <a:lnTo>
                    <a:pt x="1519" y="180"/>
                  </a:lnTo>
                  <a:lnTo>
                    <a:pt x="1537" y="186"/>
                  </a:lnTo>
                  <a:lnTo>
                    <a:pt x="1556" y="192"/>
                  </a:lnTo>
                  <a:lnTo>
                    <a:pt x="1575" y="198"/>
                  </a:lnTo>
                  <a:lnTo>
                    <a:pt x="1594" y="192"/>
                  </a:lnTo>
                  <a:lnTo>
                    <a:pt x="1619" y="192"/>
                  </a:lnTo>
                  <a:lnTo>
                    <a:pt x="1638" y="192"/>
                  </a:lnTo>
                  <a:lnTo>
                    <a:pt x="1664" y="192"/>
                  </a:lnTo>
                  <a:lnTo>
                    <a:pt x="1683" y="198"/>
                  </a:lnTo>
                  <a:lnTo>
                    <a:pt x="1702" y="204"/>
                  </a:lnTo>
                  <a:lnTo>
                    <a:pt x="1746" y="216"/>
                  </a:lnTo>
                  <a:lnTo>
                    <a:pt x="1829" y="239"/>
                  </a:lnTo>
                  <a:lnTo>
                    <a:pt x="1848" y="245"/>
                  </a:lnTo>
                  <a:lnTo>
                    <a:pt x="1867" y="245"/>
                  </a:lnTo>
                  <a:lnTo>
                    <a:pt x="1886" y="251"/>
                  </a:lnTo>
                  <a:lnTo>
                    <a:pt x="1911" y="251"/>
                  </a:lnTo>
                  <a:lnTo>
                    <a:pt x="1936" y="263"/>
                  </a:lnTo>
                  <a:lnTo>
                    <a:pt x="1961" y="281"/>
                  </a:lnTo>
                  <a:lnTo>
                    <a:pt x="2012" y="311"/>
                  </a:lnTo>
                  <a:lnTo>
                    <a:pt x="2037" y="329"/>
                  </a:lnTo>
                  <a:lnTo>
                    <a:pt x="2069" y="341"/>
                  </a:lnTo>
                  <a:lnTo>
                    <a:pt x="2081" y="347"/>
                  </a:lnTo>
                  <a:lnTo>
                    <a:pt x="2094" y="347"/>
                  </a:lnTo>
                  <a:lnTo>
                    <a:pt x="2113" y="353"/>
                  </a:lnTo>
                  <a:lnTo>
                    <a:pt x="2126" y="353"/>
                  </a:lnTo>
                  <a:lnTo>
                    <a:pt x="2138" y="359"/>
                  </a:lnTo>
                  <a:lnTo>
                    <a:pt x="2151" y="371"/>
                  </a:lnTo>
                  <a:lnTo>
                    <a:pt x="2164" y="377"/>
                  </a:lnTo>
                  <a:lnTo>
                    <a:pt x="2176" y="389"/>
                  </a:lnTo>
                  <a:lnTo>
                    <a:pt x="2195" y="407"/>
                  </a:lnTo>
                  <a:lnTo>
                    <a:pt x="2221" y="431"/>
                  </a:lnTo>
                  <a:lnTo>
                    <a:pt x="2240" y="449"/>
                  </a:lnTo>
                  <a:lnTo>
                    <a:pt x="2259" y="473"/>
                  </a:lnTo>
                  <a:lnTo>
                    <a:pt x="2284" y="491"/>
                  </a:lnTo>
                  <a:lnTo>
                    <a:pt x="2297" y="497"/>
                  </a:lnTo>
                  <a:lnTo>
                    <a:pt x="2310" y="509"/>
                  </a:lnTo>
                  <a:lnTo>
                    <a:pt x="2322" y="515"/>
                  </a:lnTo>
                  <a:lnTo>
                    <a:pt x="2335" y="527"/>
                  </a:lnTo>
                  <a:lnTo>
                    <a:pt x="2354" y="551"/>
                  </a:lnTo>
                  <a:lnTo>
                    <a:pt x="2373" y="575"/>
                  </a:lnTo>
                  <a:lnTo>
                    <a:pt x="2386" y="605"/>
                  </a:lnTo>
                  <a:lnTo>
                    <a:pt x="2397" y="629"/>
                  </a:lnTo>
                  <a:lnTo>
                    <a:pt x="2404" y="659"/>
                  </a:lnTo>
                  <a:lnTo>
                    <a:pt x="2410" y="689"/>
                  </a:lnTo>
                  <a:lnTo>
                    <a:pt x="2416" y="725"/>
                  </a:lnTo>
                  <a:lnTo>
                    <a:pt x="2423" y="731"/>
                  </a:lnTo>
                  <a:lnTo>
                    <a:pt x="2429" y="731"/>
                  </a:lnTo>
                  <a:lnTo>
                    <a:pt x="2435" y="737"/>
                  </a:lnTo>
                  <a:lnTo>
                    <a:pt x="2448" y="743"/>
                  </a:lnTo>
                  <a:lnTo>
                    <a:pt x="2454" y="755"/>
                  </a:lnTo>
                  <a:lnTo>
                    <a:pt x="2461" y="779"/>
                  </a:lnTo>
                  <a:lnTo>
                    <a:pt x="2473" y="797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63">
              <a:extLst>
                <a:ext uri="{FF2B5EF4-FFF2-40B4-BE49-F238E27FC236}">
                  <a16:creationId xmlns:a16="http://schemas.microsoft.com/office/drawing/2014/main" id="{4B5B283F-DDE1-1D4C-80DA-031E14FFC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3052"/>
              <a:ext cx="289" cy="1443"/>
            </a:xfrm>
            <a:custGeom>
              <a:avLst/>
              <a:gdLst>
                <a:gd name="T0" fmla="*/ 338 w 249"/>
                <a:gd name="T1" fmla="*/ 2345 h 1082"/>
                <a:gd name="T2" fmla="*/ 349 w 249"/>
                <a:gd name="T3" fmla="*/ 2249 h 1082"/>
                <a:gd name="T4" fmla="*/ 360 w 249"/>
                <a:gd name="T5" fmla="*/ 2078 h 1082"/>
                <a:gd name="T6" fmla="*/ 383 w 249"/>
                <a:gd name="T7" fmla="*/ 1875 h 1082"/>
                <a:gd name="T8" fmla="*/ 393 w 249"/>
                <a:gd name="T9" fmla="*/ 1755 h 1082"/>
                <a:gd name="T10" fmla="*/ 393 w 249"/>
                <a:gd name="T11" fmla="*/ 1662 h 1082"/>
                <a:gd name="T12" fmla="*/ 393 w 249"/>
                <a:gd name="T13" fmla="*/ 1604 h 1082"/>
                <a:gd name="T14" fmla="*/ 427 w 249"/>
                <a:gd name="T15" fmla="*/ 1151 h 1082"/>
                <a:gd name="T16" fmla="*/ 439 w 249"/>
                <a:gd name="T17" fmla="*/ 775 h 1082"/>
                <a:gd name="T18" fmla="*/ 439 w 249"/>
                <a:gd name="T19" fmla="*/ 604 h 1082"/>
                <a:gd name="T20" fmla="*/ 450 w 249"/>
                <a:gd name="T21" fmla="*/ 453 h 1082"/>
                <a:gd name="T22" fmla="*/ 450 w 249"/>
                <a:gd name="T23" fmla="*/ 320 h 1082"/>
                <a:gd name="T24" fmla="*/ 450 w 249"/>
                <a:gd name="T25" fmla="*/ 191 h 1082"/>
                <a:gd name="T26" fmla="*/ 450 w 249"/>
                <a:gd name="T27" fmla="*/ 133 h 1082"/>
                <a:gd name="T28" fmla="*/ 393 w 249"/>
                <a:gd name="T29" fmla="*/ 57 h 1082"/>
                <a:gd name="T30" fmla="*/ 371 w 249"/>
                <a:gd name="T31" fmla="*/ 37 h 1082"/>
                <a:gd name="T32" fmla="*/ 360 w 249"/>
                <a:gd name="T33" fmla="*/ 0 h 1082"/>
                <a:gd name="T34" fmla="*/ 304 w 249"/>
                <a:gd name="T35" fmla="*/ 151 h 1082"/>
                <a:gd name="T36" fmla="*/ 270 w 249"/>
                <a:gd name="T37" fmla="*/ 228 h 1082"/>
                <a:gd name="T38" fmla="*/ 225 w 249"/>
                <a:gd name="T39" fmla="*/ 300 h 1082"/>
                <a:gd name="T40" fmla="*/ 182 w 249"/>
                <a:gd name="T41" fmla="*/ 377 h 1082"/>
                <a:gd name="T42" fmla="*/ 158 w 249"/>
                <a:gd name="T43" fmla="*/ 433 h 1082"/>
                <a:gd name="T44" fmla="*/ 171 w 249"/>
                <a:gd name="T45" fmla="*/ 491 h 1082"/>
                <a:gd name="T46" fmla="*/ 203 w 249"/>
                <a:gd name="T47" fmla="*/ 604 h 1082"/>
                <a:gd name="T48" fmla="*/ 215 w 249"/>
                <a:gd name="T49" fmla="*/ 681 h 1082"/>
                <a:gd name="T50" fmla="*/ 215 w 249"/>
                <a:gd name="T51" fmla="*/ 903 h 1082"/>
                <a:gd name="T52" fmla="*/ 203 w 249"/>
                <a:gd name="T53" fmla="*/ 1131 h 1082"/>
                <a:gd name="T54" fmla="*/ 182 w 249"/>
                <a:gd name="T55" fmla="*/ 1471 h 1082"/>
                <a:gd name="T56" fmla="*/ 182 w 249"/>
                <a:gd name="T57" fmla="*/ 1622 h 1082"/>
                <a:gd name="T58" fmla="*/ 171 w 249"/>
                <a:gd name="T59" fmla="*/ 1792 h 1082"/>
                <a:gd name="T60" fmla="*/ 147 w 249"/>
                <a:gd name="T61" fmla="*/ 2040 h 1082"/>
                <a:gd name="T62" fmla="*/ 124 w 249"/>
                <a:gd name="T63" fmla="*/ 2305 h 1082"/>
                <a:gd name="T64" fmla="*/ 79 w 249"/>
                <a:gd name="T65" fmla="*/ 2702 h 1082"/>
                <a:gd name="T66" fmla="*/ 57 w 249"/>
                <a:gd name="T67" fmla="*/ 2930 h 1082"/>
                <a:gd name="T68" fmla="*/ 36 w 249"/>
                <a:gd name="T69" fmla="*/ 3063 h 1082"/>
                <a:gd name="T70" fmla="*/ 23 w 249"/>
                <a:gd name="T71" fmla="*/ 3135 h 1082"/>
                <a:gd name="T72" fmla="*/ 12 w 249"/>
                <a:gd name="T73" fmla="*/ 3193 h 1082"/>
                <a:gd name="T74" fmla="*/ 0 w 249"/>
                <a:gd name="T75" fmla="*/ 3230 h 1082"/>
                <a:gd name="T76" fmla="*/ 327 w 249"/>
                <a:gd name="T77" fmla="*/ 2382 h 10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"/>
                <a:gd name="T118" fmla="*/ 0 h 1082"/>
                <a:gd name="T119" fmla="*/ 249 w 249"/>
                <a:gd name="T120" fmla="*/ 1082 h 10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" h="1082">
                  <a:moveTo>
                    <a:pt x="180" y="753"/>
                  </a:moveTo>
                  <a:lnTo>
                    <a:pt x="186" y="741"/>
                  </a:lnTo>
                  <a:lnTo>
                    <a:pt x="186" y="729"/>
                  </a:lnTo>
                  <a:lnTo>
                    <a:pt x="192" y="711"/>
                  </a:lnTo>
                  <a:lnTo>
                    <a:pt x="192" y="693"/>
                  </a:lnTo>
                  <a:lnTo>
                    <a:pt x="198" y="657"/>
                  </a:lnTo>
                  <a:lnTo>
                    <a:pt x="205" y="616"/>
                  </a:lnTo>
                  <a:lnTo>
                    <a:pt x="211" y="592"/>
                  </a:lnTo>
                  <a:lnTo>
                    <a:pt x="211" y="573"/>
                  </a:lnTo>
                  <a:lnTo>
                    <a:pt x="217" y="555"/>
                  </a:lnTo>
                  <a:lnTo>
                    <a:pt x="217" y="537"/>
                  </a:lnTo>
                  <a:lnTo>
                    <a:pt x="217" y="525"/>
                  </a:lnTo>
                  <a:lnTo>
                    <a:pt x="217" y="513"/>
                  </a:lnTo>
                  <a:lnTo>
                    <a:pt x="217" y="507"/>
                  </a:lnTo>
                  <a:lnTo>
                    <a:pt x="224" y="507"/>
                  </a:lnTo>
                  <a:lnTo>
                    <a:pt x="235" y="364"/>
                  </a:lnTo>
                  <a:lnTo>
                    <a:pt x="242" y="298"/>
                  </a:lnTo>
                  <a:lnTo>
                    <a:pt x="242" y="245"/>
                  </a:lnTo>
                  <a:lnTo>
                    <a:pt x="242" y="215"/>
                  </a:lnTo>
                  <a:lnTo>
                    <a:pt x="242" y="191"/>
                  </a:lnTo>
                  <a:lnTo>
                    <a:pt x="242" y="167"/>
                  </a:lnTo>
                  <a:lnTo>
                    <a:pt x="248" y="143"/>
                  </a:lnTo>
                  <a:lnTo>
                    <a:pt x="248" y="119"/>
                  </a:lnTo>
                  <a:lnTo>
                    <a:pt x="248" y="101"/>
                  </a:lnTo>
                  <a:lnTo>
                    <a:pt x="248" y="72"/>
                  </a:lnTo>
                  <a:lnTo>
                    <a:pt x="248" y="60"/>
                  </a:lnTo>
                  <a:lnTo>
                    <a:pt x="248" y="48"/>
                  </a:lnTo>
                  <a:lnTo>
                    <a:pt x="248" y="42"/>
                  </a:lnTo>
                  <a:lnTo>
                    <a:pt x="229" y="30"/>
                  </a:lnTo>
                  <a:lnTo>
                    <a:pt x="217" y="18"/>
                  </a:lnTo>
                  <a:lnTo>
                    <a:pt x="211" y="18"/>
                  </a:lnTo>
                  <a:lnTo>
                    <a:pt x="205" y="12"/>
                  </a:lnTo>
                  <a:lnTo>
                    <a:pt x="198" y="6"/>
                  </a:lnTo>
                  <a:lnTo>
                    <a:pt x="198" y="0"/>
                  </a:lnTo>
                  <a:lnTo>
                    <a:pt x="168" y="30"/>
                  </a:lnTo>
                  <a:lnTo>
                    <a:pt x="168" y="48"/>
                  </a:lnTo>
                  <a:lnTo>
                    <a:pt x="161" y="60"/>
                  </a:lnTo>
                  <a:lnTo>
                    <a:pt x="149" y="72"/>
                  </a:lnTo>
                  <a:lnTo>
                    <a:pt x="137" y="84"/>
                  </a:lnTo>
                  <a:lnTo>
                    <a:pt x="124" y="95"/>
                  </a:lnTo>
                  <a:lnTo>
                    <a:pt x="112" y="107"/>
                  </a:lnTo>
                  <a:lnTo>
                    <a:pt x="100" y="119"/>
                  </a:lnTo>
                  <a:lnTo>
                    <a:pt x="94" y="125"/>
                  </a:lnTo>
                  <a:lnTo>
                    <a:pt x="87" y="137"/>
                  </a:lnTo>
                  <a:lnTo>
                    <a:pt x="94" y="143"/>
                  </a:lnTo>
                  <a:lnTo>
                    <a:pt x="94" y="155"/>
                  </a:lnTo>
                  <a:lnTo>
                    <a:pt x="100" y="167"/>
                  </a:lnTo>
                  <a:lnTo>
                    <a:pt x="112" y="191"/>
                  </a:lnTo>
                  <a:lnTo>
                    <a:pt x="118" y="203"/>
                  </a:lnTo>
                  <a:lnTo>
                    <a:pt x="118" y="215"/>
                  </a:lnTo>
                  <a:lnTo>
                    <a:pt x="118" y="251"/>
                  </a:lnTo>
                  <a:lnTo>
                    <a:pt x="118" y="286"/>
                  </a:lnTo>
                  <a:lnTo>
                    <a:pt x="118" y="322"/>
                  </a:lnTo>
                  <a:lnTo>
                    <a:pt x="112" y="358"/>
                  </a:lnTo>
                  <a:lnTo>
                    <a:pt x="105" y="430"/>
                  </a:lnTo>
                  <a:lnTo>
                    <a:pt x="100" y="465"/>
                  </a:lnTo>
                  <a:lnTo>
                    <a:pt x="100" y="501"/>
                  </a:lnTo>
                  <a:lnTo>
                    <a:pt x="100" y="513"/>
                  </a:lnTo>
                  <a:lnTo>
                    <a:pt x="94" y="531"/>
                  </a:lnTo>
                  <a:lnTo>
                    <a:pt x="94" y="567"/>
                  </a:lnTo>
                  <a:lnTo>
                    <a:pt x="87" y="604"/>
                  </a:lnTo>
                  <a:lnTo>
                    <a:pt x="81" y="645"/>
                  </a:lnTo>
                  <a:lnTo>
                    <a:pt x="75" y="687"/>
                  </a:lnTo>
                  <a:lnTo>
                    <a:pt x="68" y="729"/>
                  </a:lnTo>
                  <a:lnTo>
                    <a:pt x="57" y="812"/>
                  </a:lnTo>
                  <a:lnTo>
                    <a:pt x="44" y="854"/>
                  </a:lnTo>
                  <a:lnTo>
                    <a:pt x="38" y="890"/>
                  </a:lnTo>
                  <a:lnTo>
                    <a:pt x="31" y="926"/>
                  </a:lnTo>
                  <a:lnTo>
                    <a:pt x="25" y="956"/>
                  </a:lnTo>
                  <a:lnTo>
                    <a:pt x="20" y="968"/>
                  </a:lnTo>
                  <a:lnTo>
                    <a:pt x="20" y="980"/>
                  </a:lnTo>
                  <a:lnTo>
                    <a:pt x="13" y="991"/>
                  </a:lnTo>
                  <a:lnTo>
                    <a:pt x="13" y="997"/>
                  </a:lnTo>
                  <a:lnTo>
                    <a:pt x="7" y="1009"/>
                  </a:lnTo>
                  <a:lnTo>
                    <a:pt x="7" y="1015"/>
                  </a:lnTo>
                  <a:lnTo>
                    <a:pt x="0" y="1021"/>
                  </a:lnTo>
                  <a:lnTo>
                    <a:pt x="137" y="1081"/>
                  </a:lnTo>
                  <a:lnTo>
                    <a:pt x="180" y="75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64">
              <a:extLst>
                <a:ext uri="{FF2B5EF4-FFF2-40B4-BE49-F238E27FC236}">
                  <a16:creationId xmlns:a16="http://schemas.microsoft.com/office/drawing/2014/main" id="{CCB9BFB6-A183-5F4B-9B44-83AF2BEE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3108"/>
              <a:ext cx="178" cy="121"/>
            </a:xfrm>
            <a:custGeom>
              <a:avLst/>
              <a:gdLst>
                <a:gd name="T0" fmla="*/ 144 w 153"/>
                <a:gd name="T1" fmla="*/ 160 h 91"/>
                <a:gd name="T2" fmla="*/ 144 w 153"/>
                <a:gd name="T3" fmla="*/ 173 h 91"/>
                <a:gd name="T4" fmla="*/ 157 w 153"/>
                <a:gd name="T5" fmla="*/ 173 h 91"/>
                <a:gd name="T6" fmla="*/ 157 w 153"/>
                <a:gd name="T7" fmla="*/ 193 h 91"/>
                <a:gd name="T8" fmla="*/ 166 w 153"/>
                <a:gd name="T9" fmla="*/ 193 h 91"/>
                <a:gd name="T10" fmla="*/ 177 w 153"/>
                <a:gd name="T11" fmla="*/ 173 h 91"/>
                <a:gd name="T12" fmla="*/ 201 w 153"/>
                <a:gd name="T13" fmla="*/ 141 h 91"/>
                <a:gd name="T14" fmla="*/ 211 w 153"/>
                <a:gd name="T15" fmla="*/ 141 h 91"/>
                <a:gd name="T16" fmla="*/ 211 w 153"/>
                <a:gd name="T17" fmla="*/ 122 h 91"/>
                <a:gd name="T18" fmla="*/ 279 w 153"/>
                <a:gd name="T19" fmla="*/ 0 h 91"/>
                <a:gd name="T20" fmla="*/ 268 w 153"/>
                <a:gd name="T21" fmla="*/ 36 h 91"/>
                <a:gd name="T22" fmla="*/ 245 w 153"/>
                <a:gd name="T23" fmla="*/ 55 h 91"/>
                <a:gd name="T24" fmla="*/ 234 w 153"/>
                <a:gd name="T25" fmla="*/ 73 h 91"/>
                <a:gd name="T26" fmla="*/ 223 w 153"/>
                <a:gd name="T27" fmla="*/ 106 h 91"/>
                <a:gd name="T28" fmla="*/ 191 w 153"/>
                <a:gd name="T29" fmla="*/ 141 h 91"/>
                <a:gd name="T30" fmla="*/ 144 w 153"/>
                <a:gd name="T31" fmla="*/ 160 h 91"/>
                <a:gd name="T32" fmla="*/ 77 w 153"/>
                <a:gd name="T33" fmla="*/ 213 h 91"/>
                <a:gd name="T34" fmla="*/ 33 w 153"/>
                <a:gd name="T35" fmla="*/ 247 h 91"/>
                <a:gd name="T36" fmla="*/ 0 w 153"/>
                <a:gd name="T37" fmla="*/ 283 h 91"/>
                <a:gd name="T38" fmla="*/ 44 w 153"/>
                <a:gd name="T39" fmla="*/ 263 h 91"/>
                <a:gd name="T40" fmla="*/ 67 w 153"/>
                <a:gd name="T41" fmla="*/ 263 h 91"/>
                <a:gd name="T42" fmla="*/ 90 w 153"/>
                <a:gd name="T43" fmla="*/ 247 h 91"/>
                <a:gd name="T44" fmla="*/ 113 w 153"/>
                <a:gd name="T45" fmla="*/ 247 h 91"/>
                <a:gd name="T46" fmla="*/ 123 w 153"/>
                <a:gd name="T47" fmla="*/ 229 h 91"/>
                <a:gd name="T48" fmla="*/ 134 w 153"/>
                <a:gd name="T49" fmla="*/ 213 h 91"/>
                <a:gd name="T50" fmla="*/ 134 w 153"/>
                <a:gd name="T51" fmla="*/ 193 h 91"/>
                <a:gd name="T52" fmla="*/ 144 w 153"/>
                <a:gd name="T53" fmla="*/ 173 h 91"/>
                <a:gd name="T54" fmla="*/ 144 w 153"/>
                <a:gd name="T55" fmla="*/ 160 h 9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3"/>
                <a:gd name="T85" fmla="*/ 0 h 91"/>
                <a:gd name="T86" fmla="*/ 153 w 153"/>
                <a:gd name="T87" fmla="*/ 91 h 9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3" h="91">
                  <a:moveTo>
                    <a:pt x="79" y="51"/>
                  </a:moveTo>
                  <a:lnTo>
                    <a:pt x="79" y="56"/>
                  </a:lnTo>
                  <a:lnTo>
                    <a:pt x="86" y="56"/>
                  </a:lnTo>
                  <a:lnTo>
                    <a:pt x="86" y="62"/>
                  </a:lnTo>
                  <a:lnTo>
                    <a:pt x="91" y="62"/>
                  </a:lnTo>
                  <a:lnTo>
                    <a:pt x="97" y="56"/>
                  </a:lnTo>
                  <a:lnTo>
                    <a:pt x="110" y="45"/>
                  </a:lnTo>
                  <a:lnTo>
                    <a:pt x="115" y="45"/>
                  </a:lnTo>
                  <a:lnTo>
                    <a:pt x="115" y="39"/>
                  </a:lnTo>
                  <a:lnTo>
                    <a:pt x="152" y="0"/>
                  </a:lnTo>
                  <a:lnTo>
                    <a:pt x="146" y="11"/>
                  </a:lnTo>
                  <a:lnTo>
                    <a:pt x="134" y="17"/>
                  </a:lnTo>
                  <a:lnTo>
                    <a:pt x="128" y="23"/>
                  </a:lnTo>
                  <a:lnTo>
                    <a:pt x="122" y="34"/>
                  </a:lnTo>
                  <a:lnTo>
                    <a:pt x="104" y="45"/>
                  </a:lnTo>
                  <a:lnTo>
                    <a:pt x="79" y="51"/>
                  </a:lnTo>
                  <a:lnTo>
                    <a:pt x="42" y="68"/>
                  </a:lnTo>
                  <a:lnTo>
                    <a:pt x="18" y="79"/>
                  </a:lnTo>
                  <a:lnTo>
                    <a:pt x="0" y="90"/>
                  </a:lnTo>
                  <a:lnTo>
                    <a:pt x="24" y="84"/>
                  </a:lnTo>
                  <a:lnTo>
                    <a:pt x="37" y="84"/>
                  </a:lnTo>
                  <a:lnTo>
                    <a:pt x="49" y="79"/>
                  </a:lnTo>
                  <a:lnTo>
                    <a:pt x="61" y="79"/>
                  </a:lnTo>
                  <a:lnTo>
                    <a:pt x="67" y="73"/>
                  </a:lnTo>
                  <a:lnTo>
                    <a:pt x="73" y="68"/>
                  </a:lnTo>
                  <a:lnTo>
                    <a:pt x="73" y="62"/>
                  </a:lnTo>
                  <a:lnTo>
                    <a:pt x="79" y="56"/>
                  </a:lnTo>
                  <a:lnTo>
                    <a:pt x="79" y="51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65">
              <a:extLst>
                <a:ext uri="{FF2B5EF4-FFF2-40B4-BE49-F238E27FC236}">
                  <a16:creationId xmlns:a16="http://schemas.microsoft.com/office/drawing/2014/main" id="{4CE19140-F35B-C94A-8C69-0F157519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3580"/>
              <a:ext cx="1126" cy="1339"/>
            </a:xfrm>
            <a:custGeom>
              <a:avLst/>
              <a:gdLst>
                <a:gd name="T0" fmla="*/ 1583 w 971"/>
                <a:gd name="T1" fmla="*/ 609 h 1004"/>
                <a:gd name="T2" fmla="*/ 1686 w 971"/>
                <a:gd name="T3" fmla="*/ 895 h 1004"/>
                <a:gd name="T4" fmla="*/ 1699 w 971"/>
                <a:gd name="T5" fmla="*/ 1027 h 1004"/>
                <a:gd name="T6" fmla="*/ 1686 w 971"/>
                <a:gd name="T7" fmla="*/ 1160 h 1004"/>
                <a:gd name="T8" fmla="*/ 1618 w 971"/>
                <a:gd name="T9" fmla="*/ 1350 h 1004"/>
                <a:gd name="T10" fmla="*/ 1525 w 971"/>
                <a:gd name="T11" fmla="*/ 1502 h 1004"/>
                <a:gd name="T12" fmla="*/ 1434 w 971"/>
                <a:gd name="T13" fmla="*/ 1599 h 1004"/>
                <a:gd name="T14" fmla="*/ 1351 w 971"/>
                <a:gd name="T15" fmla="*/ 1599 h 1004"/>
                <a:gd name="T16" fmla="*/ 1249 w 971"/>
                <a:gd name="T17" fmla="*/ 1599 h 1004"/>
                <a:gd name="T18" fmla="*/ 1112 w 971"/>
                <a:gd name="T19" fmla="*/ 1558 h 1004"/>
                <a:gd name="T20" fmla="*/ 711 w 971"/>
                <a:gd name="T21" fmla="*/ 1444 h 1004"/>
                <a:gd name="T22" fmla="*/ 529 w 971"/>
                <a:gd name="T23" fmla="*/ 1407 h 1004"/>
                <a:gd name="T24" fmla="*/ 412 w 971"/>
                <a:gd name="T25" fmla="*/ 1387 h 1004"/>
                <a:gd name="T26" fmla="*/ 310 w 971"/>
                <a:gd name="T27" fmla="*/ 1370 h 1004"/>
                <a:gd name="T28" fmla="*/ 253 w 971"/>
                <a:gd name="T29" fmla="*/ 1407 h 1004"/>
                <a:gd name="T30" fmla="*/ 195 w 971"/>
                <a:gd name="T31" fmla="*/ 1444 h 1004"/>
                <a:gd name="T32" fmla="*/ 137 w 971"/>
                <a:gd name="T33" fmla="*/ 1502 h 1004"/>
                <a:gd name="T34" fmla="*/ 92 w 971"/>
                <a:gd name="T35" fmla="*/ 1578 h 1004"/>
                <a:gd name="T36" fmla="*/ 45 w 971"/>
                <a:gd name="T37" fmla="*/ 1790 h 1004"/>
                <a:gd name="T38" fmla="*/ 23 w 971"/>
                <a:gd name="T39" fmla="*/ 2035 h 1004"/>
                <a:gd name="T40" fmla="*/ 10 w 971"/>
                <a:gd name="T41" fmla="*/ 2490 h 1004"/>
                <a:gd name="T42" fmla="*/ 0 w 971"/>
                <a:gd name="T43" fmla="*/ 2661 h 1004"/>
                <a:gd name="T44" fmla="*/ 0 w 971"/>
                <a:gd name="T45" fmla="*/ 2871 h 1004"/>
                <a:gd name="T46" fmla="*/ 10 w 971"/>
                <a:gd name="T47" fmla="*/ 3079 h 1004"/>
                <a:gd name="T48" fmla="*/ 23 w 971"/>
                <a:gd name="T49" fmla="*/ 3173 h 1004"/>
                <a:gd name="T50" fmla="*/ 35 w 971"/>
                <a:gd name="T51" fmla="*/ 2814 h 1004"/>
                <a:gd name="T52" fmla="*/ 45 w 971"/>
                <a:gd name="T53" fmla="*/ 2302 h 1004"/>
                <a:gd name="T54" fmla="*/ 68 w 971"/>
                <a:gd name="T55" fmla="*/ 1940 h 1004"/>
                <a:gd name="T56" fmla="*/ 92 w 971"/>
                <a:gd name="T57" fmla="*/ 1750 h 1004"/>
                <a:gd name="T58" fmla="*/ 115 w 971"/>
                <a:gd name="T59" fmla="*/ 1636 h 1004"/>
                <a:gd name="T60" fmla="*/ 148 w 971"/>
                <a:gd name="T61" fmla="*/ 1558 h 1004"/>
                <a:gd name="T62" fmla="*/ 195 w 971"/>
                <a:gd name="T63" fmla="*/ 1502 h 1004"/>
                <a:gd name="T64" fmla="*/ 286 w 971"/>
                <a:gd name="T65" fmla="*/ 1444 h 1004"/>
                <a:gd name="T66" fmla="*/ 401 w 971"/>
                <a:gd name="T67" fmla="*/ 1444 h 1004"/>
                <a:gd name="T68" fmla="*/ 597 w 971"/>
                <a:gd name="T69" fmla="*/ 1483 h 1004"/>
                <a:gd name="T70" fmla="*/ 769 w 971"/>
                <a:gd name="T71" fmla="*/ 1520 h 1004"/>
                <a:gd name="T72" fmla="*/ 975 w 971"/>
                <a:gd name="T73" fmla="*/ 1599 h 1004"/>
                <a:gd name="T74" fmla="*/ 1146 w 971"/>
                <a:gd name="T75" fmla="*/ 1656 h 1004"/>
                <a:gd name="T76" fmla="*/ 1262 w 971"/>
                <a:gd name="T77" fmla="*/ 1675 h 1004"/>
                <a:gd name="T78" fmla="*/ 1366 w 971"/>
                <a:gd name="T79" fmla="*/ 1694 h 1004"/>
                <a:gd name="T80" fmla="*/ 1456 w 971"/>
                <a:gd name="T81" fmla="*/ 1675 h 1004"/>
                <a:gd name="T82" fmla="*/ 1525 w 971"/>
                <a:gd name="T83" fmla="*/ 1636 h 1004"/>
                <a:gd name="T84" fmla="*/ 1594 w 971"/>
                <a:gd name="T85" fmla="*/ 1540 h 1004"/>
                <a:gd name="T86" fmla="*/ 1651 w 971"/>
                <a:gd name="T87" fmla="*/ 1407 h 1004"/>
                <a:gd name="T88" fmla="*/ 1699 w 971"/>
                <a:gd name="T89" fmla="*/ 1216 h 1004"/>
                <a:gd name="T90" fmla="*/ 1732 w 971"/>
                <a:gd name="T91" fmla="*/ 1083 h 1004"/>
                <a:gd name="T92" fmla="*/ 1732 w 971"/>
                <a:gd name="T93" fmla="*/ 970 h 1004"/>
                <a:gd name="T94" fmla="*/ 1686 w 971"/>
                <a:gd name="T95" fmla="*/ 799 h 1004"/>
                <a:gd name="T96" fmla="*/ 1618 w 971"/>
                <a:gd name="T97" fmla="*/ 588 h 1004"/>
                <a:gd name="T98" fmla="*/ 1606 w 971"/>
                <a:gd name="T99" fmla="*/ 512 h 1004"/>
                <a:gd name="T100" fmla="*/ 1629 w 971"/>
                <a:gd name="T101" fmla="*/ 455 h 1004"/>
                <a:gd name="T102" fmla="*/ 1663 w 971"/>
                <a:gd name="T103" fmla="*/ 417 h 1004"/>
                <a:gd name="T104" fmla="*/ 1732 w 971"/>
                <a:gd name="T105" fmla="*/ 361 h 1004"/>
                <a:gd name="T106" fmla="*/ 1755 w 971"/>
                <a:gd name="T107" fmla="*/ 304 h 1004"/>
                <a:gd name="T108" fmla="*/ 1755 w 971"/>
                <a:gd name="T109" fmla="*/ 171 h 1004"/>
                <a:gd name="T110" fmla="*/ 1699 w 971"/>
                <a:gd name="T111" fmla="*/ 20 h 1004"/>
                <a:gd name="T112" fmla="*/ 1699 w 971"/>
                <a:gd name="T113" fmla="*/ 76 h 1004"/>
                <a:gd name="T114" fmla="*/ 1732 w 971"/>
                <a:gd name="T115" fmla="*/ 228 h 1004"/>
                <a:gd name="T116" fmla="*/ 1720 w 971"/>
                <a:gd name="T117" fmla="*/ 304 h 1004"/>
                <a:gd name="T118" fmla="*/ 1699 w 971"/>
                <a:gd name="T119" fmla="*/ 361 h 1004"/>
                <a:gd name="T120" fmla="*/ 1594 w 971"/>
                <a:gd name="T121" fmla="*/ 417 h 1004"/>
                <a:gd name="T122" fmla="*/ 1572 w 971"/>
                <a:gd name="T123" fmla="*/ 455 h 1004"/>
                <a:gd name="T124" fmla="*/ 1572 w 971"/>
                <a:gd name="T125" fmla="*/ 532 h 10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71"/>
                <a:gd name="T190" fmla="*/ 0 h 1004"/>
                <a:gd name="T191" fmla="*/ 971 w 971"/>
                <a:gd name="T192" fmla="*/ 1004 h 10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71" h="1004">
                  <a:moveTo>
                    <a:pt x="869" y="168"/>
                  </a:moveTo>
                  <a:lnTo>
                    <a:pt x="869" y="180"/>
                  </a:lnTo>
                  <a:lnTo>
                    <a:pt x="875" y="193"/>
                  </a:lnTo>
                  <a:lnTo>
                    <a:pt x="888" y="217"/>
                  </a:lnTo>
                  <a:lnTo>
                    <a:pt x="920" y="265"/>
                  </a:lnTo>
                  <a:lnTo>
                    <a:pt x="932" y="283"/>
                  </a:lnTo>
                  <a:lnTo>
                    <a:pt x="939" y="295"/>
                  </a:lnTo>
                  <a:lnTo>
                    <a:pt x="939" y="307"/>
                  </a:lnTo>
                  <a:lnTo>
                    <a:pt x="939" y="325"/>
                  </a:lnTo>
                  <a:lnTo>
                    <a:pt x="939" y="337"/>
                  </a:lnTo>
                  <a:lnTo>
                    <a:pt x="939" y="349"/>
                  </a:lnTo>
                  <a:lnTo>
                    <a:pt x="932" y="367"/>
                  </a:lnTo>
                  <a:lnTo>
                    <a:pt x="920" y="385"/>
                  </a:lnTo>
                  <a:lnTo>
                    <a:pt x="907" y="403"/>
                  </a:lnTo>
                  <a:lnTo>
                    <a:pt x="894" y="427"/>
                  </a:lnTo>
                  <a:lnTo>
                    <a:pt x="882" y="445"/>
                  </a:lnTo>
                  <a:lnTo>
                    <a:pt x="862" y="463"/>
                  </a:lnTo>
                  <a:lnTo>
                    <a:pt x="843" y="475"/>
                  </a:lnTo>
                  <a:lnTo>
                    <a:pt x="824" y="487"/>
                  </a:lnTo>
                  <a:lnTo>
                    <a:pt x="805" y="499"/>
                  </a:lnTo>
                  <a:lnTo>
                    <a:pt x="793" y="505"/>
                  </a:lnTo>
                  <a:lnTo>
                    <a:pt x="780" y="505"/>
                  </a:lnTo>
                  <a:lnTo>
                    <a:pt x="767" y="505"/>
                  </a:lnTo>
                  <a:lnTo>
                    <a:pt x="748" y="505"/>
                  </a:lnTo>
                  <a:lnTo>
                    <a:pt x="729" y="505"/>
                  </a:lnTo>
                  <a:lnTo>
                    <a:pt x="710" y="505"/>
                  </a:lnTo>
                  <a:lnTo>
                    <a:pt x="691" y="505"/>
                  </a:lnTo>
                  <a:lnTo>
                    <a:pt x="666" y="499"/>
                  </a:lnTo>
                  <a:lnTo>
                    <a:pt x="641" y="499"/>
                  </a:lnTo>
                  <a:lnTo>
                    <a:pt x="615" y="493"/>
                  </a:lnTo>
                  <a:lnTo>
                    <a:pt x="564" y="487"/>
                  </a:lnTo>
                  <a:lnTo>
                    <a:pt x="450" y="469"/>
                  </a:lnTo>
                  <a:lnTo>
                    <a:pt x="393" y="457"/>
                  </a:lnTo>
                  <a:lnTo>
                    <a:pt x="342" y="451"/>
                  </a:lnTo>
                  <a:lnTo>
                    <a:pt x="317" y="445"/>
                  </a:lnTo>
                  <a:lnTo>
                    <a:pt x="292" y="445"/>
                  </a:lnTo>
                  <a:lnTo>
                    <a:pt x="266" y="439"/>
                  </a:lnTo>
                  <a:lnTo>
                    <a:pt x="247" y="439"/>
                  </a:lnTo>
                  <a:lnTo>
                    <a:pt x="228" y="439"/>
                  </a:lnTo>
                  <a:lnTo>
                    <a:pt x="203" y="433"/>
                  </a:lnTo>
                  <a:lnTo>
                    <a:pt x="190" y="433"/>
                  </a:lnTo>
                  <a:lnTo>
                    <a:pt x="171" y="433"/>
                  </a:lnTo>
                  <a:lnTo>
                    <a:pt x="159" y="439"/>
                  </a:lnTo>
                  <a:lnTo>
                    <a:pt x="146" y="439"/>
                  </a:lnTo>
                  <a:lnTo>
                    <a:pt x="140" y="445"/>
                  </a:lnTo>
                  <a:lnTo>
                    <a:pt x="133" y="445"/>
                  </a:lnTo>
                  <a:lnTo>
                    <a:pt x="121" y="451"/>
                  </a:lnTo>
                  <a:lnTo>
                    <a:pt x="108" y="457"/>
                  </a:lnTo>
                  <a:lnTo>
                    <a:pt x="95" y="463"/>
                  </a:lnTo>
                  <a:lnTo>
                    <a:pt x="89" y="469"/>
                  </a:lnTo>
                  <a:lnTo>
                    <a:pt x="76" y="475"/>
                  </a:lnTo>
                  <a:lnTo>
                    <a:pt x="70" y="481"/>
                  </a:lnTo>
                  <a:lnTo>
                    <a:pt x="57" y="493"/>
                  </a:lnTo>
                  <a:lnTo>
                    <a:pt x="51" y="499"/>
                  </a:lnTo>
                  <a:lnTo>
                    <a:pt x="38" y="517"/>
                  </a:lnTo>
                  <a:lnTo>
                    <a:pt x="32" y="541"/>
                  </a:lnTo>
                  <a:lnTo>
                    <a:pt x="25" y="565"/>
                  </a:lnTo>
                  <a:lnTo>
                    <a:pt x="19" y="589"/>
                  </a:lnTo>
                  <a:lnTo>
                    <a:pt x="13" y="619"/>
                  </a:lnTo>
                  <a:lnTo>
                    <a:pt x="13" y="643"/>
                  </a:lnTo>
                  <a:lnTo>
                    <a:pt x="6" y="703"/>
                  </a:lnTo>
                  <a:lnTo>
                    <a:pt x="6" y="757"/>
                  </a:lnTo>
                  <a:lnTo>
                    <a:pt x="6" y="787"/>
                  </a:lnTo>
                  <a:lnTo>
                    <a:pt x="0" y="811"/>
                  </a:lnTo>
                  <a:lnTo>
                    <a:pt x="0" y="829"/>
                  </a:lnTo>
                  <a:lnTo>
                    <a:pt x="0" y="841"/>
                  </a:lnTo>
                  <a:lnTo>
                    <a:pt x="0" y="865"/>
                  </a:lnTo>
                  <a:lnTo>
                    <a:pt x="0" y="889"/>
                  </a:lnTo>
                  <a:lnTo>
                    <a:pt x="0" y="907"/>
                  </a:lnTo>
                  <a:lnTo>
                    <a:pt x="0" y="931"/>
                  </a:lnTo>
                  <a:lnTo>
                    <a:pt x="6" y="949"/>
                  </a:lnTo>
                  <a:lnTo>
                    <a:pt x="6" y="973"/>
                  </a:lnTo>
                  <a:lnTo>
                    <a:pt x="6" y="991"/>
                  </a:lnTo>
                  <a:lnTo>
                    <a:pt x="0" y="1003"/>
                  </a:lnTo>
                  <a:lnTo>
                    <a:pt x="13" y="1003"/>
                  </a:lnTo>
                  <a:lnTo>
                    <a:pt x="13" y="967"/>
                  </a:lnTo>
                  <a:lnTo>
                    <a:pt x="13" y="931"/>
                  </a:lnTo>
                  <a:lnTo>
                    <a:pt x="19" y="889"/>
                  </a:lnTo>
                  <a:lnTo>
                    <a:pt x="19" y="853"/>
                  </a:lnTo>
                  <a:lnTo>
                    <a:pt x="19" y="769"/>
                  </a:lnTo>
                  <a:lnTo>
                    <a:pt x="25" y="727"/>
                  </a:lnTo>
                  <a:lnTo>
                    <a:pt x="25" y="685"/>
                  </a:lnTo>
                  <a:lnTo>
                    <a:pt x="32" y="649"/>
                  </a:lnTo>
                  <a:lnTo>
                    <a:pt x="38" y="613"/>
                  </a:lnTo>
                  <a:lnTo>
                    <a:pt x="44" y="583"/>
                  </a:lnTo>
                  <a:lnTo>
                    <a:pt x="44" y="565"/>
                  </a:lnTo>
                  <a:lnTo>
                    <a:pt x="51" y="553"/>
                  </a:lnTo>
                  <a:lnTo>
                    <a:pt x="57" y="541"/>
                  </a:lnTo>
                  <a:lnTo>
                    <a:pt x="57" y="529"/>
                  </a:lnTo>
                  <a:lnTo>
                    <a:pt x="63" y="517"/>
                  </a:lnTo>
                  <a:lnTo>
                    <a:pt x="70" y="505"/>
                  </a:lnTo>
                  <a:lnTo>
                    <a:pt x="76" y="499"/>
                  </a:lnTo>
                  <a:lnTo>
                    <a:pt x="82" y="493"/>
                  </a:lnTo>
                  <a:lnTo>
                    <a:pt x="89" y="487"/>
                  </a:lnTo>
                  <a:lnTo>
                    <a:pt x="95" y="487"/>
                  </a:lnTo>
                  <a:lnTo>
                    <a:pt x="108" y="475"/>
                  </a:lnTo>
                  <a:lnTo>
                    <a:pt x="127" y="469"/>
                  </a:lnTo>
                  <a:lnTo>
                    <a:pt x="140" y="463"/>
                  </a:lnTo>
                  <a:lnTo>
                    <a:pt x="159" y="457"/>
                  </a:lnTo>
                  <a:lnTo>
                    <a:pt x="171" y="457"/>
                  </a:lnTo>
                  <a:lnTo>
                    <a:pt x="190" y="457"/>
                  </a:lnTo>
                  <a:lnTo>
                    <a:pt x="222" y="457"/>
                  </a:lnTo>
                  <a:lnTo>
                    <a:pt x="260" y="463"/>
                  </a:lnTo>
                  <a:lnTo>
                    <a:pt x="292" y="463"/>
                  </a:lnTo>
                  <a:lnTo>
                    <a:pt x="330" y="469"/>
                  </a:lnTo>
                  <a:lnTo>
                    <a:pt x="361" y="475"/>
                  </a:lnTo>
                  <a:lnTo>
                    <a:pt x="393" y="481"/>
                  </a:lnTo>
                  <a:lnTo>
                    <a:pt x="425" y="481"/>
                  </a:lnTo>
                  <a:lnTo>
                    <a:pt x="457" y="487"/>
                  </a:lnTo>
                  <a:lnTo>
                    <a:pt x="482" y="493"/>
                  </a:lnTo>
                  <a:lnTo>
                    <a:pt x="539" y="505"/>
                  </a:lnTo>
                  <a:lnTo>
                    <a:pt x="590" y="511"/>
                  </a:lnTo>
                  <a:lnTo>
                    <a:pt x="615" y="517"/>
                  </a:lnTo>
                  <a:lnTo>
                    <a:pt x="634" y="523"/>
                  </a:lnTo>
                  <a:lnTo>
                    <a:pt x="660" y="523"/>
                  </a:lnTo>
                  <a:lnTo>
                    <a:pt x="679" y="529"/>
                  </a:lnTo>
                  <a:lnTo>
                    <a:pt x="698" y="529"/>
                  </a:lnTo>
                  <a:lnTo>
                    <a:pt x="717" y="535"/>
                  </a:lnTo>
                  <a:lnTo>
                    <a:pt x="736" y="535"/>
                  </a:lnTo>
                  <a:lnTo>
                    <a:pt x="755" y="535"/>
                  </a:lnTo>
                  <a:lnTo>
                    <a:pt x="774" y="535"/>
                  </a:lnTo>
                  <a:lnTo>
                    <a:pt x="786" y="535"/>
                  </a:lnTo>
                  <a:lnTo>
                    <a:pt x="805" y="529"/>
                  </a:lnTo>
                  <a:lnTo>
                    <a:pt x="818" y="523"/>
                  </a:lnTo>
                  <a:lnTo>
                    <a:pt x="831" y="523"/>
                  </a:lnTo>
                  <a:lnTo>
                    <a:pt x="843" y="517"/>
                  </a:lnTo>
                  <a:lnTo>
                    <a:pt x="856" y="505"/>
                  </a:lnTo>
                  <a:lnTo>
                    <a:pt x="869" y="499"/>
                  </a:lnTo>
                  <a:lnTo>
                    <a:pt x="882" y="487"/>
                  </a:lnTo>
                  <a:lnTo>
                    <a:pt x="894" y="475"/>
                  </a:lnTo>
                  <a:lnTo>
                    <a:pt x="901" y="463"/>
                  </a:lnTo>
                  <a:lnTo>
                    <a:pt x="913" y="445"/>
                  </a:lnTo>
                  <a:lnTo>
                    <a:pt x="920" y="427"/>
                  </a:lnTo>
                  <a:lnTo>
                    <a:pt x="932" y="409"/>
                  </a:lnTo>
                  <a:lnTo>
                    <a:pt x="939" y="385"/>
                  </a:lnTo>
                  <a:lnTo>
                    <a:pt x="951" y="361"/>
                  </a:lnTo>
                  <a:lnTo>
                    <a:pt x="951" y="349"/>
                  </a:lnTo>
                  <a:lnTo>
                    <a:pt x="958" y="343"/>
                  </a:lnTo>
                  <a:lnTo>
                    <a:pt x="958" y="331"/>
                  </a:lnTo>
                  <a:lnTo>
                    <a:pt x="964" y="325"/>
                  </a:lnTo>
                  <a:lnTo>
                    <a:pt x="958" y="307"/>
                  </a:lnTo>
                  <a:lnTo>
                    <a:pt x="951" y="289"/>
                  </a:lnTo>
                  <a:lnTo>
                    <a:pt x="945" y="271"/>
                  </a:lnTo>
                  <a:lnTo>
                    <a:pt x="932" y="253"/>
                  </a:lnTo>
                  <a:lnTo>
                    <a:pt x="913" y="217"/>
                  </a:lnTo>
                  <a:lnTo>
                    <a:pt x="901" y="205"/>
                  </a:lnTo>
                  <a:lnTo>
                    <a:pt x="894" y="186"/>
                  </a:lnTo>
                  <a:lnTo>
                    <a:pt x="888" y="174"/>
                  </a:lnTo>
                  <a:lnTo>
                    <a:pt x="888" y="168"/>
                  </a:lnTo>
                  <a:lnTo>
                    <a:pt x="888" y="162"/>
                  </a:lnTo>
                  <a:lnTo>
                    <a:pt x="888" y="156"/>
                  </a:lnTo>
                  <a:lnTo>
                    <a:pt x="894" y="150"/>
                  </a:lnTo>
                  <a:lnTo>
                    <a:pt x="901" y="144"/>
                  </a:lnTo>
                  <a:lnTo>
                    <a:pt x="907" y="138"/>
                  </a:lnTo>
                  <a:lnTo>
                    <a:pt x="913" y="132"/>
                  </a:lnTo>
                  <a:lnTo>
                    <a:pt x="920" y="132"/>
                  </a:lnTo>
                  <a:lnTo>
                    <a:pt x="932" y="126"/>
                  </a:lnTo>
                  <a:lnTo>
                    <a:pt x="951" y="120"/>
                  </a:lnTo>
                  <a:lnTo>
                    <a:pt x="958" y="114"/>
                  </a:lnTo>
                  <a:lnTo>
                    <a:pt x="964" y="108"/>
                  </a:lnTo>
                  <a:lnTo>
                    <a:pt x="964" y="102"/>
                  </a:lnTo>
                  <a:lnTo>
                    <a:pt x="970" y="96"/>
                  </a:lnTo>
                  <a:lnTo>
                    <a:pt x="970" y="84"/>
                  </a:lnTo>
                  <a:lnTo>
                    <a:pt x="970" y="66"/>
                  </a:lnTo>
                  <a:lnTo>
                    <a:pt x="970" y="54"/>
                  </a:lnTo>
                  <a:lnTo>
                    <a:pt x="964" y="36"/>
                  </a:lnTo>
                  <a:lnTo>
                    <a:pt x="951" y="24"/>
                  </a:lnTo>
                  <a:lnTo>
                    <a:pt x="939" y="6"/>
                  </a:lnTo>
                  <a:lnTo>
                    <a:pt x="932" y="0"/>
                  </a:lnTo>
                  <a:lnTo>
                    <a:pt x="932" y="12"/>
                  </a:lnTo>
                  <a:lnTo>
                    <a:pt x="939" y="24"/>
                  </a:lnTo>
                  <a:lnTo>
                    <a:pt x="951" y="48"/>
                  </a:lnTo>
                  <a:lnTo>
                    <a:pt x="958" y="60"/>
                  </a:lnTo>
                  <a:lnTo>
                    <a:pt x="958" y="72"/>
                  </a:lnTo>
                  <a:lnTo>
                    <a:pt x="958" y="78"/>
                  </a:lnTo>
                  <a:lnTo>
                    <a:pt x="958" y="84"/>
                  </a:lnTo>
                  <a:lnTo>
                    <a:pt x="951" y="96"/>
                  </a:lnTo>
                  <a:lnTo>
                    <a:pt x="945" y="102"/>
                  </a:lnTo>
                  <a:lnTo>
                    <a:pt x="945" y="108"/>
                  </a:lnTo>
                  <a:lnTo>
                    <a:pt x="939" y="114"/>
                  </a:lnTo>
                  <a:lnTo>
                    <a:pt x="926" y="120"/>
                  </a:lnTo>
                  <a:lnTo>
                    <a:pt x="894" y="126"/>
                  </a:lnTo>
                  <a:lnTo>
                    <a:pt x="882" y="132"/>
                  </a:lnTo>
                  <a:lnTo>
                    <a:pt x="882" y="138"/>
                  </a:lnTo>
                  <a:lnTo>
                    <a:pt x="875" y="144"/>
                  </a:lnTo>
                  <a:lnTo>
                    <a:pt x="869" y="144"/>
                  </a:lnTo>
                  <a:lnTo>
                    <a:pt x="869" y="156"/>
                  </a:lnTo>
                  <a:lnTo>
                    <a:pt x="869" y="162"/>
                  </a:lnTo>
                  <a:lnTo>
                    <a:pt x="869" y="16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66">
              <a:extLst>
                <a:ext uri="{FF2B5EF4-FFF2-40B4-BE49-F238E27FC236}">
                  <a16:creationId xmlns:a16="http://schemas.microsoft.com/office/drawing/2014/main" id="{7B451B80-A15A-5947-9F80-A1D1C6C8F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516"/>
              <a:ext cx="1318" cy="673"/>
            </a:xfrm>
            <a:custGeom>
              <a:avLst/>
              <a:gdLst>
                <a:gd name="T0" fmla="*/ 272 w 1137"/>
                <a:gd name="T1" fmla="*/ 169 h 505"/>
                <a:gd name="T2" fmla="*/ 341 w 1137"/>
                <a:gd name="T3" fmla="*/ 149 h 505"/>
                <a:gd name="T4" fmla="*/ 388 w 1137"/>
                <a:gd name="T5" fmla="*/ 133 h 505"/>
                <a:gd name="T6" fmla="*/ 422 w 1137"/>
                <a:gd name="T7" fmla="*/ 169 h 505"/>
                <a:gd name="T8" fmla="*/ 523 w 1137"/>
                <a:gd name="T9" fmla="*/ 244 h 505"/>
                <a:gd name="T10" fmla="*/ 626 w 1137"/>
                <a:gd name="T11" fmla="*/ 283 h 505"/>
                <a:gd name="T12" fmla="*/ 741 w 1137"/>
                <a:gd name="T13" fmla="*/ 283 h 505"/>
                <a:gd name="T14" fmla="*/ 853 w 1137"/>
                <a:gd name="T15" fmla="*/ 263 h 505"/>
                <a:gd name="T16" fmla="*/ 898 w 1137"/>
                <a:gd name="T17" fmla="*/ 244 h 505"/>
                <a:gd name="T18" fmla="*/ 932 w 1137"/>
                <a:gd name="T19" fmla="*/ 283 h 505"/>
                <a:gd name="T20" fmla="*/ 1048 w 1137"/>
                <a:gd name="T21" fmla="*/ 377 h 505"/>
                <a:gd name="T22" fmla="*/ 1117 w 1137"/>
                <a:gd name="T23" fmla="*/ 410 h 505"/>
                <a:gd name="T24" fmla="*/ 1230 w 1137"/>
                <a:gd name="T25" fmla="*/ 448 h 505"/>
                <a:gd name="T26" fmla="*/ 1289 w 1137"/>
                <a:gd name="T27" fmla="*/ 448 h 505"/>
                <a:gd name="T28" fmla="*/ 1311 w 1137"/>
                <a:gd name="T29" fmla="*/ 466 h 505"/>
                <a:gd name="T30" fmla="*/ 1347 w 1137"/>
                <a:gd name="T31" fmla="*/ 541 h 505"/>
                <a:gd name="T32" fmla="*/ 1436 w 1137"/>
                <a:gd name="T33" fmla="*/ 636 h 505"/>
                <a:gd name="T34" fmla="*/ 1505 w 1137"/>
                <a:gd name="T35" fmla="*/ 672 h 505"/>
                <a:gd name="T36" fmla="*/ 1687 w 1137"/>
                <a:gd name="T37" fmla="*/ 710 h 505"/>
                <a:gd name="T38" fmla="*/ 1779 w 1137"/>
                <a:gd name="T39" fmla="*/ 728 h 505"/>
                <a:gd name="T40" fmla="*/ 1813 w 1137"/>
                <a:gd name="T41" fmla="*/ 748 h 505"/>
                <a:gd name="T42" fmla="*/ 1880 w 1137"/>
                <a:gd name="T43" fmla="*/ 785 h 505"/>
                <a:gd name="T44" fmla="*/ 1983 w 1137"/>
                <a:gd name="T45" fmla="*/ 824 h 505"/>
                <a:gd name="T46" fmla="*/ 2038 w 1137"/>
                <a:gd name="T47" fmla="*/ 824 h 505"/>
                <a:gd name="T48" fmla="*/ 2038 w 1137"/>
                <a:gd name="T49" fmla="*/ 898 h 505"/>
                <a:gd name="T50" fmla="*/ 2038 w 1137"/>
                <a:gd name="T51" fmla="*/ 1066 h 505"/>
                <a:gd name="T52" fmla="*/ 2017 w 1137"/>
                <a:gd name="T53" fmla="*/ 1141 h 505"/>
                <a:gd name="T54" fmla="*/ 1936 w 1137"/>
                <a:gd name="T55" fmla="*/ 1233 h 505"/>
                <a:gd name="T56" fmla="*/ 1848 w 1137"/>
                <a:gd name="T57" fmla="*/ 1290 h 505"/>
                <a:gd name="T58" fmla="*/ 1800 w 1137"/>
                <a:gd name="T59" fmla="*/ 1309 h 505"/>
                <a:gd name="T60" fmla="*/ 1767 w 1137"/>
                <a:gd name="T61" fmla="*/ 1290 h 505"/>
                <a:gd name="T62" fmla="*/ 1674 w 1137"/>
                <a:gd name="T63" fmla="*/ 1195 h 505"/>
                <a:gd name="T64" fmla="*/ 1618 w 1137"/>
                <a:gd name="T65" fmla="*/ 1159 h 505"/>
                <a:gd name="T66" fmla="*/ 1595 w 1137"/>
                <a:gd name="T67" fmla="*/ 1159 h 505"/>
                <a:gd name="T68" fmla="*/ 1550 w 1137"/>
                <a:gd name="T69" fmla="*/ 1215 h 505"/>
                <a:gd name="T70" fmla="*/ 1494 w 1137"/>
                <a:gd name="T71" fmla="*/ 1309 h 505"/>
                <a:gd name="T72" fmla="*/ 1459 w 1137"/>
                <a:gd name="T73" fmla="*/ 1422 h 505"/>
                <a:gd name="T74" fmla="*/ 1415 w 1137"/>
                <a:gd name="T75" fmla="*/ 1478 h 505"/>
                <a:gd name="T76" fmla="*/ 1274 w 1137"/>
                <a:gd name="T77" fmla="*/ 1571 h 505"/>
                <a:gd name="T78" fmla="*/ 1164 w 1137"/>
                <a:gd name="T79" fmla="*/ 1591 h 505"/>
                <a:gd name="T80" fmla="*/ 1094 w 1137"/>
                <a:gd name="T81" fmla="*/ 1571 h 505"/>
                <a:gd name="T82" fmla="*/ 878 w 1137"/>
                <a:gd name="T83" fmla="*/ 1495 h 505"/>
                <a:gd name="T84" fmla="*/ 809 w 1137"/>
                <a:gd name="T85" fmla="*/ 1458 h 505"/>
                <a:gd name="T86" fmla="*/ 774 w 1137"/>
                <a:gd name="T87" fmla="*/ 1442 h 505"/>
                <a:gd name="T88" fmla="*/ 729 w 1137"/>
                <a:gd name="T89" fmla="*/ 1366 h 505"/>
                <a:gd name="T90" fmla="*/ 649 w 1137"/>
                <a:gd name="T91" fmla="*/ 1233 h 505"/>
                <a:gd name="T92" fmla="*/ 591 w 1137"/>
                <a:gd name="T93" fmla="*/ 1159 h 505"/>
                <a:gd name="T94" fmla="*/ 512 w 1137"/>
                <a:gd name="T95" fmla="*/ 1066 h 505"/>
                <a:gd name="T96" fmla="*/ 446 w 1137"/>
                <a:gd name="T97" fmla="*/ 933 h 505"/>
                <a:gd name="T98" fmla="*/ 412 w 1137"/>
                <a:gd name="T99" fmla="*/ 861 h 505"/>
                <a:gd name="T100" fmla="*/ 330 w 1137"/>
                <a:gd name="T101" fmla="*/ 710 h 505"/>
                <a:gd name="T102" fmla="*/ 262 w 1137"/>
                <a:gd name="T103" fmla="*/ 598 h 505"/>
                <a:gd name="T104" fmla="*/ 227 w 1137"/>
                <a:gd name="T105" fmla="*/ 541 h 505"/>
                <a:gd name="T106" fmla="*/ 183 w 1137"/>
                <a:gd name="T107" fmla="*/ 466 h 505"/>
                <a:gd name="T108" fmla="*/ 126 w 1137"/>
                <a:gd name="T109" fmla="*/ 320 h 505"/>
                <a:gd name="T110" fmla="*/ 81 w 1137"/>
                <a:gd name="T111" fmla="*/ 225 h 505"/>
                <a:gd name="T112" fmla="*/ 58 w 1137"/>
                <a:gd name="T113" fmla="*/ 169 h 505"/>
                <a:gd name="T114" fmla="*/ 23 w 1137"/>
                <a:gd name="T115" fmla="*/ 76 h 505"/>
                <a:gd name="T116" fmla="*/ 12 w 1137"/>
                <a:gd name="T117" fmla="*/ 20 h 505"/>
                <a:gd name="T118" fmla="*/ 48 w 1137"/>
                <a:gd name="T119" fmla="*/ 37 h 505"/>
                <a:gd name="T120" fmla="*/ 150 w 1137"/>
                <a:gd name="T121" fmla="*/ 133 h 505"/>
                <a:gd name="T122" fmla="*/ 217 w 1137"/>
                <a:gd name="T123" fmla="*/ 169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37"/>
                <a:gd name="T187" fmla="*/ 0 h 505"/>
                <a:gd name="T188" fmla="*/ 1137 w 1137"/>
                <a:gd name="T189" fmla="*/ 505 h 50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37" h="505">
                  <a:moveTo>
                    <a:pt x="120" y="53"/>
                  </a:moveTo>
                  <a:lnTo>
                    <a:pt x="139" y="53"/>
                  </a:lnTo>
                  <a:lnTo>
                    <a:pt x="151" y="53"/>
                  </a:lnTo>
                  <a:lnTo>
                    <a:pt x="170" y="47"/>
                  </a:lnTo>
                  <a:lnTo>
                    <a:pt x="183" y="47"/>
                  </a:lnTo>
                  <a:lnTo>
                    <a:pt x="189" y="47"/>
                  </a:lnTo>
                  <a:lnTo>
                    <a:pt x="202" y="42"/>
                  </a:lnTo>
                  <a:lnTo>
                    <a:pt x="208" y="42"/>
                  </a:lnTo>
                  <a:lnTo>
                    <a:pt x="215" y="42"/>
                  </a:lnTo>
                  <a:lnTo>
                    <a:pt x="221" y="47"/>
                  </a:lnTo>
                  <a:lnTo>
                    <a:pt x="228" y="47"/>
                  </a:lnTo>
                  <a:lnTo>
                    <a:pt x="234" y="53"/>
                  </a:lnTo>
                  <a:lnTo>
                    <a:pt x="253" y="59"/>
                  </a:lnTo>
                  <a:lnTo>
                    <a:pt x="272" y="71"/>
                  </a:lnTo>
                  <a:lnTo>
                    <a:pt x="290" y="77"/>
                  </a:lnTo>
                  <a:lnTo>
                    <a:pt x="315" y="83"/>
                  </a:lnTo>
                  <a:lnTo>
                    <a:pt x="334" y="89"/>
                  </a:lnTo>
                  <a:lnTo>
                    <a:pt x="347" y="89"/>
                  </a:lnTo>
                  <a:lnTo>
                    <a:pt x="360" y="89"/>
                  </a:lnTo>
                  <a:lnTo>
                    <a:pt x="385" y="89"/>
                  </a:lnTo>
                  <a:lnTo>
                    <a:pt x="410" y="89"/>
                  </a:lnTo>
                  <a:lnTo>
                    <a:pt x="442" y="83"/>
                  </a:lnTo>
                  <a:lnTo>
                    <a:pt x="461" y="83"/>
                  </a:lnTo>
                  <a:lnTo>
                    <a:pt x="473" y="83"/>
                  </a:lnTo>
                  <a:lnTo>
                    <a:pt x="479" y="77"/>
                  </a:lnTo>
                  <a:lnTo>
                    <a:pt x="492" y="77"/>
                  </a:lnTo>
                  <a:lnTo>
                    <a:pt x="498" y="77"/>
                  </a:lnTo>
                  <a:lnTo>
                    <a:pt x="505" y="77"/>
                  </a:lnTo>
                  <a:lnTo>
                    <a:pt x="511" y="83"/>
                  </a:lnTo>
                  <a:lnTo>
                    <a:pt x="517" y="89"/>
                  </a:lnTo>
                  <a:lnTo>
                    <a:pt x="530" y="89"/>
                  </a:lnTo>
                  <a:lnTo>
                    <a:pt x="543" y="101"/>
                  </a:lnTo>
                  <a:lnTo>
                    <a:pt x="581" y="119"/>
                  </a:lnTo>
                  <a:lnTo>
                    <a:pt x="600" y="125"/>
                  </a:lnTo>
                  <a:lnTo>
                    <a:pt x="612" y="130"/>
                  </a:lnTo>
                  <a:lnTo>
                    <a:pt x="619" y="130"/>
                  </a:lnTo>
                  <a:lnTo>
                    <a:pt x="650" y="136"/>
                  </a:lnTo>
                  <a:lnTo>
                    <a:pt x="668" y="136"/>
                  </a:lnTo>
                  <a:lnTo>
                    <a:pt x="681" y="142"/>
                  </a:lnTo>
                  <a:lnTo>
                    <a:pt x="694" y="142"/>
                  </a:lnTo>
                  <a:lnTo>
                    <a:pt x="706" y="142"/>
                  </a:lnTo>
                  <a:lnTo>
                    <a:pt x="713" y="142"/>
                  </a:lnTo>
                  <a:lnTo>
                    <a:pt x="719" y="142"/>
                  </a:lnTo>
                  <a:lnTo>
                    <a:pt x="719" y="148"/>
                  </a:lnTo>
                  <a:lnTo>
                    <a:pt x="726" y="148"/>
                  </a:lnTo>
                  <a:lnTo>
                    <a:pt x="726" y="154"/>
                  </a:lnTo>
                  <a:lnTo>
                    <a:pt x="732" y="160"/>
                  </a:lnTo>
                  <a:lnTo>
                    <a:pt x="745" y="172"/>
                  </a:lnTo>
                  <a:lnTo>
                    <a:pt x="757" y="184"/>
                  </a:lnTo>
                  <a:lnTo>
                    <a:pt x="776" y="196"/>
                  </a:lnTo>
                  <a:lnTo>
                    <a:pt x="795" y="202"/>
                  </a:lnTo>
                  <a:lnTo>
                    <a:pt x="802" y="208"/>
                  </a:lnTo>
                  <a:lnTo>
                    <a:pt x="814" y="208"/>
                  </a:lnTo>
                  <a:lnTo>
                    <a:pt x="833" y="213"/>
                  </a:lnTo>
                  <a:lnTo>
                    <a:pt x="858" y="213"/>
                  </a:lnTo>
                  <a:lnTo>
                    <a:pt x="915" y="219"/>
                  </a:lnTo>
                  <a:lnTo>
                    <a:pt x="934" y="225"/>
                  </a:lnTo>
                  <a:lnTo>
                    <a:pt x="959" y="225"/>
                  </a:lnTo>
                  <a:lnTo>
                    <a:pt x="978" y="231"/>
                  </a:lnTo>
                  <a:lnTo>
                    <a:pt x="985" y="231"/>
                  </a:lnTo>
                  <a:lnTo>
                    <a:pt x="985" y="237"/>
                  </a:lnTo>
                  <a:lnTo>
                    <a:pt x="991" y="237"/>
                  </a:lnTo>
                  <a:lnTo>
                    <a:pt x="1004" y="237"/>
                  </a:lnTo>
                  <a:lnTo>
                    <a:pt x="1010" y="243"/>
                  </a:lnTo>
                  <a:lnTo>
                    <a:pt x="1023" y="243"/>
                  </a:lnTo>
                  <a:lnTo>
                    <a:pt x="1041" y="249"/>
                  </a:lnTo>
                  <a:lnTo>
                    <a:pt x="1066" y="255"/>
                  </a:lnTo>
                  <a:lnTo>
                    <a:pt x="1091" y="255"/>
                  </a:lnTo>
                  <a:lnTo>
                    <a:pt x="1098" y="261"/>
                  </a:lnTo>
                  <a:lnTo>
                    <a:pt x="1110" y="261"/>
                  </a:lnTo>
                  <a:lnTo>
                    <a:pt x="1117" y="261"/>
                  </a:lnTo>
                  <a:lnTo>
                    <a:pt x="1129" y="261"/>
                  </a:lnTo>
                  <a:lnTo>
                    <a:pt x="1129" y="267"/>
                  </a:lnTo>
                  <a:lnTo>
                    <a:pt x="1129" y="273"/>
                  </a:lnTo>
                  <a:lnTo>
                    <a:pt x="1129" y="285"/>
                  </a:lnTo>
                  <a:lnTo>
                    <a:pt x="1129" y="296"/>
                  </a:lnTo>
                  <a:lnTo>
                    <a:pt x="1136" y="326"/>
                  </a:lnTo>
                  <a:lnTo>
                    <a:pt x="1129" y="338"/>
                  </a:lnTo>
                  <a:lnTo>
                    <a:pt x="1129" y="344"/>
                  </a:lnTo>
                  <a:lnTo>
                    <a:pt x="1123" y="356"/>
                  </a:lnTo>
                  <a:lnTo>
                    <a:pt x="1117" y="362"/>
                  </a:lnTo>
                  <a:lnTo>
                    <a:pt x="1104" y="368"/>
                  </a:lnTo>
                  <a:lnTo>
                    <a:pt x="1098" y="379"/>
                  </a:lnTo>
                  <a:lnTo>
                    <a:pt x="1072" y="391"/>
                  </a:lnTo>
                  <a:lnTo>
                    <a:pt x="1053" y="397"/>
                  </a:lnTo>
                  <a:lnTo>
                    <a:pt x="1029" y="403"/>
                  </a:lnTo>
                  <a:lnTo>
                    <a:pt x="1023" y="409"/>
                  </a:lnTo>
                  <a:lnTo>
                    <a:pt x="1010" y="409"/>
                  </a:lnTo>
                  <a:lnTo>
                    <a:pt x="1004" y="409"/>
                  </a:lnTo>
                  <a:lnTo>
                    <a:pt x="997" y="415"/>
                  </a:lnTo>
                  <a:lnTo>
                    <a:pt x="991" y="415"/>
                  </a:lnTo>
                  <a:lnTo>
                    <a:pt x="985" y="409"/>
                  </a:lnTo>
                  <a:lnTo>
                    <a:pt x="978" y="409"/>
                  </a:lnTo>
                  <a:lnTo>
                    <a:pt x="972" y="403"/>
                  </a:lnTo>
                  <a:lnTo>
                    <a:pt x="965" y="397"/>
                  </a:lnTo>
                  <a:lnTo>
                    <a:pt x="927" y="379"/>
                  </a:lnTo>
                  <a:lnTo>
                    <a:pt x="915" y="374"/>
                  </a:lnTo>
                  <a:lnTo>
                    <a:pt x="902" y="368"/>
                  </a:lnTo>
                  <a:lnTo>
                    <a:pt x="896" y="368"/>
                  </a:lnTo>
                  <a:lnTo>
                    <a:pt x="889" y="368"/>
                  </a:lnTo>
                  <a:lnTo>
                    <a:pt x="889" y="362"/>
                  </a:lnTo>
                  <a:lnTo>
                    <a:pt x="883" y="368"/>
                  </a:lnTo>
                  <a:lnTo>
                    <a:pt x="877" y="368"/>
                  </a:lnTo>
                  <a:lnTo>
                    <a:pt x="870" y="374"/>
                  </a:lnTo>
                  <a:lnTo>
                    <a:pt x="858" y="385"/>
                  </a:lnTo>
                  <a:lnTo>
                    <a:pt x="846" y="391"/>
                  </a:lnTo>
                  <a:lnTo>
                    <a:pt x="840" y="397"/>
                  </a:lnTo>
                  <a:lnTo>
                    <a:pt x="827" y="415"/>
                  </a:lnTo>
                  <a:lnTo>
                    <a:pt x="821" y="439"/>
                  </a:lnTo>
                  <a:lnTo>
                    <a:pt x="814" y="445"/>
                  </a:lnTo>
                  <a:lnTo>
                    <a:pt x="808" y="451"/>
                  </a:lnTo>
                  <a:lnTo>
                    <a:pt x="802" y="457"/>
                  </a:lnTo>
                  <a:lnTo>
                    <a:pt x="795" y="457"/>
                  </a:lnTo>
                  <a:lnTo>
                    <a:pt x="783" y="468"/>
                  </a:lnTo>
                  <a:lnTo>
                    <a:pt x="757" y="480"/>
                  </a:lnTo>
                  <a:lnTo>
                    <a:pt x="732" y="492"/>
                  </a:lnTo>
                  <a:lnTo>
                    <a:pt x="706" y="498"/>
                  </a:lnTo>
                  <a:lnTo>
                    <a:pt x="681" y="504"/>
                  </a:lnTo>
                  <a:lnTo>
                    <a:pt x="657" y="504"/>
                  </a:lnTo>
                  <a:lnTo>
                    <a:pt x="644" y="504"/>
                  </a:lnTo>
                  <a:lnTo>
                    <a:pt x="631" y="504"/>
                  </a:lnTo>
                  <a:lnTo>
                    <a:pt x="619" y="498"/>
                  </a:lnTo>
                  <a:lnTo>
                    <a:pt x="606" y="498"/>
                  </a:lnTo>
                  <a:lnTo>
                    <a:pt x="581" y="492"/>
                  </a:lnTo>
                  <a:lnTo>
                    <a:pt x="517" y="480"/>
                  </a:lnTo>
                  <a:lnTo>
                    <a:pt x="486" y="474"/>
                  </a:lnTo>
                  <a:lnTo>
                    <a:pt x="473" y="468"/>
                  </a:lnTo>
                  <a:lnTo>
                    <a:pt x="461" y="468"/>
                  </a:lnTo>
                  <a:lnTo>
                    <a:pt x="448" y="462"/>
                  </a:lnTo>
                  <a:lnTo>
                    <a:pt x="442" y="462"/>
                  </a:lnTo>
                  <a:lnTo>
                    <a:pt x="436" y="457"/>
                  </a:lnTo>
                  <a:lnTo>
                    <a:pt x="429" y="457"/>
                  </a:lnTo>
                  <a:lnTo>
                    <a:pt x="423" y="451"/>
                  </a:lnTo>
                  <a:lnTo>
                    <a:pt x="410" y="445"/>
                  </a:lnTo>
                  <a:lnTo>
                    <a:pt x="404" y="433"/>
                  </a:lnTo>
                  <a:lnTo>
                    <a:pt x="391" y="427"/>
                  </a:lnTo>
                  <a:lnTo>
                    <a:pt x="372" y="403"/>
                  </a:lnTo>
                  <a:lnTo>
                    <a:pt x="360" y="391"/>
                  </a:lnTo>
                  <a:lnTo>
                    <a:pt x="353" y="385"/>
                  </a:lnTo>
                  <a:lnTo>
                    <a:pt x="341" y="379"/>
                  </a:lnTo>
                  <a:lnTo>
                    <a:pt x="328" y="368"/>
                  </a:lnTo>
                  <a:lnTo>
                    <a:pt x="315" y="356"/>
                  </a:lnTo>
                  <a:lnTo>
                    <a:pt x="303" y="350"/>
                  </a:lnTo>
                  <a:lnTo>
                    <a:pt x="284" y="338"/>
                  </a:lnTo>
                  <a:lnTo>
                    <a:pt x="272" y="320"/>
                  </a:lnTo>
                  <a:lnTo>
                    <a:pt x="259" y="308"/>
                  </a:lnTo>
                  <a:lnTo>
                    <a:pt x="247" y="296"/>
                  </a:lnTo>
                  <a:lnTo>
                    <a:pt x="240" y="291"/>
                  </a:lnTo>
                  <a:lnTo>
                    <a:pt x="234" y="279"/>
                  </a:lnTo>
                  <a:lnTo>
                    <a:pt x="228" y="273"/>
                  </a:lnTo>
                  <a:lnTo>
                    <a:pt x="221" y="261"/>
                  </a:lnTo>
                  <a:lnTo>
                    <a:pt x="202" y="243"/>
                  </a:lnTo>
                  <a:lnTo>
                    <a:pt x="183" y="225"/>
                  </a:lnTo>
                  <a:lnTo>
                    <a:pt x="164" y="202"/>
                  </a:lnTo>
                  <a:lnTo>
                    <a:pt x="151" y="196"/>
                  </a:lnTo>
                  <a:lnTo>
                    <a:pt x="145" y="190"/>
                  </a:lnTo>
                  <a:lnTo>
                    <a:pt x="139" y="184"/>
                  </a:lnTo>
                  <a:lnTo>
                    <a:pt x="132" y="178"/>
                  </a:lnTo>
                  <a:lnTo>
                    <a:pt x="126" y="172"/>
                  </a:lnTo>
                  <a:lnTo>
                    <a:pt x="120" y="166"/>
                  </a:lnTo>
                  <a:lnTo>
                    <a:pt x="113" y="160"/>
                  </a:lnTo>
                  <a:lnTo>
                    <a:pt x="101" y="148"/>
                  </a:lnTo>
                  <a:lnTo>
                    <a:pt x="89" y="130"/>
                  </a:lnTo>
                  <a:lnTo>
                    <a:pt x="76" y="119"/>
                  </a:lnTo>
                  <a:lnTo>
                    <a:pt x="70" y="101"/>
                  </a:lnTo>
                  <a:lnTo>
                    <a:pt x="57" y="89"/>
                  </a:lnTo>
                  <a:lnTo>
                    <a:pt x="51" y="83"/>
                  </a:lnTo>
                  <a:lnTo>
                    <a:pt x="45" y="71"/>
                  </a:lnTo>
                  <a:lnTo>
                    <a:pt x="45" y="65"/>
                  </a:lnTo>
                  <a:lnTo>
                    <a:pt x="38" y="59"/>
                  </a:lnTo>
                  <a:lnTo>
                    <a:pt x="32" y="53"/>
                  </a:lnTo>
                  <a:lnTo>
                    <a:pt x="19" y="36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0" y="0"/>
                  </a:lnTo>
                  <a:lnTo>
                    <a:pt x="7" y="6"/>
                  </a:lnTo>
                  <a:lnTo>
                    <a:pt x="13" y="6"/>
                  </a:lnTo>
                  <a:lnTo>
                    <a:pt x="19" y="12"/>
                  </a:lnTo>
                  <a:lnTo>
                    <a:pt x="26" y="12"/>
                  </a:lnTo>
                  <a:lnTo>
                    <a:pt x="38" y="24"/>
                  </a:lnTo>
                  <a:lnTo>
                    <a:pt x="64" y="36"/>
                  </a:lnTo>
                  <a:lnTo>
                    <a:pt x="83" y="42"/>
                  </a:lnTo>
                  <a:lnTo>
                    <a:pt x="101" y="47"/>
                  </a:lnTo>
                  <a:lnTo>
                    <a:pt x="113" y="47"/>
                  </a:lnTo>
                  <a:lnTo>
                    <a:pt x="120" y="5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67">
              <a:extLst>
                <a:ext uri="{FF2B5EF4-FFF2-40B4-BE49-F238E27FC236}">
                  <a16:creationId xmlns:a16="http://schemas.microsoft.com/office/drawing/2014/main" id="{A510B50D-10BE-A84D-933C-0D03CEC06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987"/>
              <a:ext cx="2599" cy="1818"/>
            </a:xfrm>
            <a:custGeom>
              <a:avLst/>
              <a:gdLst>
                <a:gd name="T0" fmla="*/ 3881 w 2239"/>
                <a:gd name="T1" fmla="*/ 1261 h 1364"/>
                <a:gd name="T2" fmla="*/ 3399 w 2239"/>
                <a:gd name="T3" fmla="*/ 585 h 1364"/>
                <a:gd name="T4" fmla="*/ 3237 w 2239"/>
                <a:gd name="T5" fmla="*/ 470 h 1364"/>
                <a:gd name="T6" fmla="*/ 2859 w 2239"/>
                <a:gd name="T7" fmla="*/ 191 h 1364"/>
                <a:gd name="T8" fmla="*/ 2571 w 2239"/>
                <a:gd name="T9" fmla="*/ 76 h 1364"/>
                <a:gd name="T10" fmla="*/ 2341 w 2239"/>
                <a:gd name="T11" fmla="*/ 57 h 1364"/>
                <a:gd name="T12" fmla="*/ 2065 w 2239"/>
                <a:gd name="T13" fmla="*/ 113 h 1364"/>
                <a:gd name="T14" fmla="*/ 1918 w 2239"/>
                <a:gd name="T15" fmla="*/ 37 h 1364"/>
                <a:gd name="T16" fmla="*/ 1767 w 2239"/>
                <a:gd name="T17" fmla="*/ 284 h 1364"/>
                <a:gd name="T18" fmla="*/ 1560 w 2239"/>
                <a:gd name="T19" fmla="*/ 490 h 1364"/>
                <a:gd name="T20" fmla="*/ 1720 w 2239"/>
                <a:gd name="T21" fmla="*/ 247 h 1364"/>
                <a:gd name="T22" fmla="*/ 1618 w 2239"/>
                <a:gd name="T23" fmla="*/ 191 h 1364"/>
                <a:gd name="T24" fmla="*/ 1285 w 2239"/>
                <a:gd name="T25" fmla="*/ 247 h 1364"/>
                <a:gd name="T26" fmla="*/ 953 w 2239"/>
                <a:gd name="T27" fmla="*/ 433 h 1364"/>
                <a:gd name="T28" fmla="*/ 860 w 2239"/>
                <a:gd name="T29" fmla="*/ 661 h 1364"/>
                <a:gd name="T30" fmla="*/ 585 w 2239"/>
                <a:gd name="T31" fmla="*/ 888 h 1364"/>
                <a:gd name="T32" fmla="*/ 732 w 2239"/>
                <a:gd name="T33" fmla="*/ 1040 h 1364"/>
                <a:gd name="T34" fmla="*/ 228 w 2239"/>
                <a:gd name="T35" fmla="*/ 1471 h 1364"/>
                <a:gd name="T36" fmla="*/ 125 w 2239"/>
                <a:gd name="T37" fmla="*/ 1906 h 1364"/>
                <a:gd name="T38" fmla="*/ 125 w 2239"/>
                <a:gd name="T39" fmla="*/ 2604 h 1364"/>
                <a:gd name="T40" fmla="*/ 262 w 2239"/>
                <a:gd name="T41" fmla="*/ 3039 h 1364"/>
                <a:gd name="T42" fmla="*/ 434 w 2239"/>
                <a:gd name="T43" fmla="*/ 3263 h 1364"/>
                <a:gd name="T44" fmla="*/ 217 w 2239"/>
                <a:gd name="T45" fmla="*/ 3079 h 1364"/>
                <a:gd name="T46" fmla="*/ 0 w 2239"/>
                <a:gd name="T47" fmla="*/ 2832 h 1364"/>
                <a:gd name="T48" fmla="*/ 228 w 2239"/>
                <a:gd name="T49" fmla="*/ 3209 h 1364"/>
                <a:gd name="T50" fmla="*/ 0 w 2239"/>
                <a:gd name="T51" fmla="*/ 3281 h 1364"/>
                <a:gd name="T52" fmla="*/ 217 w 2239"/>
                <a:gd name="T53" fmla="*/ 3548 h 1364"/>
                <a:gd name="T54" fmla="*/ 388 w 2239"/>
                <a:gd name="T55" fmla="*/ 3491 h 1364"/>
                <a:gd name="T56" fmla="*/ 688 w 2239"/>
                <a:gd name="T57" fmla="*/ 3719 h 1364"/>
                <a:gd name="T58" fmla="*/ 917 w 2239"/>
                <a:gd name="T59" fmla="*/ 3719 h 1364"/>
                <a:gd name="T60" fmla="*/ 1307 w 2239"/>
                <a:gd name="T61" fmla="*/ 3907 h 1364"/>
                <a:gd name="T62" fmla="*/ 1675 w 2239"/>
                <a:gd name="T63" fmla="*/ 3869 h 1364"/>
                <a:gd name="T64" fmla="*/ 1560 w 2239"/>
                <a:gd name="T65" fmla="*/ 4169 h 1364"/>
                <a:gd name="T66" fmla="*/ 2261 w 2239"/>
                <a:gd name="T67" fmla="*/ 4245 h 1364"/>
                <a:gd name="T68" fmla="*/ 2065 w 2239"/>
                <a:gd name="T69" fmla="*/ 3907 h 1364"/>
                <a:gd name="T70" fmla="*/ 2146 w 2239"/>
                <a:gd name="T71" fmla="*/ 3604 h 1364"/>
                <a:gd name="T72" fmla="*/ 2387 w 2239"/>
                <a:gd name="T73" fmla="*/ 4206 h 1364"/>
                <a:gd name="T74" fmla="*/ 2698 w 2239"/>
                <a:gd name="T75" fmla="*/ 4113 h 1364"/>
                <a:gd name="T76" fmla="*/ 2916 w 2239"/>
                <a:gd name="T77" fmla="*/ 3736 h 1364"/>
                <a:gd name="T78" fmla="*/ 2824 w 2239"/>
                <a:gd name="T79" fmla="*/ 3059 h 1364"/>
                <a:gd name="T80" fmla="*/ 2560 w 2239"/>
                <a:gd name="T81" fmla="*/ 2832 h 1364"/>
                <a:gd name="T82" fmla="*/ 2089 w 2239"/>
                <a:gd name="T83" fmla="*/ 2795 h 1364"/>
                <a:gd name="T84" fmla="*/ 2055 w 2239"/>
                <a:gd name="T85" fmla="*/ 2642 h 1364"/>
                <a:gd name="T86" fmla="*/ 2331 w 2239"/>
                <a:gd name="T87" fmla="*/ 2604 h 1364"/>
                <a:gd name="T88" fmla="*/ 2513 w 2239"/>
                <a:gd name="T89" fmla="*/ 2775 h 1364"/>
                <a:gd name="T90" fmla="*/ 3179 w 2239"/>
                <a:gd name="T91" fmla="*/ 2738 h 1364"/>
                <a:gd name="T92" fmla="*/ 3154 w 2239"/>
                <a:gd name="T93" fmla="*/ 2019 h 1364"/>
                <a:gd name="T94" fmla="*/ 3352 w 2239"/>
                <a:gd name="T95" fmla="*/ 2171 h 1364"/>
                <a:gd name="T96" fmla="*/ 3249 w 2239"/>
                <a:gd name="T97" fmla="*/ 2738 h 1364"/>
                <a:gd name="T98" fmla="*/ 2905 w 2239"/>
                <a:gd name="T99" fmla="*/ 3003 h 1364"/>
                <a:gd name="T100" fmla="*/ 3283 w 2239"/>
                <a:gd name="T101" fmla="*/ 3135 h 1364"/>
                <a:gd name="T102" fmla="*/ 3593 w 2239"/>
                <a:gd name="T103" fmla="*/ 2851 h 1364"/>
                <a:gd name="T104" fmla="*/ 3764 w 2239"/>
                <a:gd name="T105" fmla="*/ 2642 h 1364"/>
                <a:gd name="T106" fmla="*/ 3663 w 2239"/>
                <a:gd name="T107" fmla="*/ 2908 h 1364"/>
                <a:gd name="T108" fmla="*/ 3249 w 2239"/>
                <a:gd name="T109" fmla="*/ 3300 h 1364"/>
                <a:gd name="T110" fmla="*/ 3307 w 2239"/>
                <a:gd name="T111" fmla="*/ 3471 h 1364"/>
                <a:gd name="T112" fmla="*/ 3593 w 2239"/>
                <a:gd name="T113" fmla="*/ 3337 h 1364"/>
                <a:gd name="T114" fmla="*/ 3927 w 2239"/>
                <a:gd name="T115" fmla="*/ 3116 h 1364"/>
                <a:gd name="T116" fmla="*/ 3914 w 2239"/>
                <a:gd name="T117" fmla="*/ 3059 h 1364"/>
                <a:gd name="T118" fmla="*/ 3939 w 2239"/>
                <a:gd name="T119" fmla="*/ 2738 h 1364"/>
                <a:gd name="T120" fmla="*/ 3949 w 2239"/>
                <a:gd name="T121" fmla="*/ 2380 h 1364"/>
                <a:gd name="T122" fmla="*/ 3904 w 2239"/>
                <a:gd name="T123" fmla="*/ 2171 h 1364"/>
                <a:gd name="T124" fmla="*/ 4017 w 2239"/>
                <a:gd name="T125" fmla="*/ 1777 h 13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9"/>
                <a:gd name="T190" fmla="*/ 0 h 1364"/>
                <a:gd name="T191" fmla="*/ 2239 w 2239"/>
                <a:gd name="T192" fmla="*/ 1364 h 136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9" h="1364">
                  <a:moveTo>
                    <a:pt x="2169" y="586"/>
                  </a:moveTo>
                  <a:lnTo>
                    <a:pt x="2169" y="580"/>
                  </a:lnTo>
                  <a:lnTo>
                    <a:pt x="2162" y="580"/>
                  </a:lnTo>
                  <a:lnTo>
                    <a:pt x="2162" y="574"/>
                  </a:lnTo>
                  <a:lnTo>
                    <a:pt x="2162" y="568"/>
                  </a:lnTo>
                  <a:lnTo>
                    <a:pt x="2156" y="557"/>
                  </a:lnTo>
                  <a:lnTo>
                    <a:pt x="2162" y="545"/>
                  </a:lnTo>
                  <a:lnTo>
                    <a:pt x="2169" y="515"/>
                  </a:lnTo>
                  <a:lnTo>
                    <a:pt x="2169" y="508"/>
                  </a:lnTo>
                  <a:lnTo>
                    <a:pt x="2169" y="496"/>
                  </a:lnTo>
                  <a:lnTo>
                    <a:pt x="2175" y="478"/>
                  </a:lnTo>
                  <a:lnTo>
                    <a:pt x="2169" y="466"/>
                  </a:lnTo>
                  <a:lnTo>
                    <a:pt x="2169" y="454"/>
                  </a:lnTo>
                  <a:lnTo>
                    <a:pt x="2162" y="442"/>
                  </a:lnTo>
                  <a:lnTo>
                    <a:pt x="2156" y="424"/>
                  </a:lnTo>
                  <a:lnTo>
                    <a:pt x="2150" y="412"/>
                  </a:lnTo>
                  <a:lnTo>
                    <a:pt x="2137" y="400"/>
                  </a:lnTo>
                  <a:lnTo>
                    <a:pt x="2131" y="388"/>
                  </a:lnTo>
                  <a:lnTo>
                    <a:pt x="2112" y="370"/>
                  </a:lnTo>
                  <a:lnTo>
                    <a:pt x="2086" y="346"/>
                  </a:lnTo>
                  <a:lnTo>
                    <a:pt x="2061" y="329"/>
                  </a:lnTo>
                  <a:lnTo>
                    <a:pt x="2055" y="323"/>
                  </a:lnTo>
                  <a:lnTo>
                    <a:pt x="2043" y="317"/>
                  </a:lnTo>
                  <a:lnTo>
                    <a:pt x="2037" y="317"/>
                  </a:lnTo>
                  <a:lnTo>
                    <a:pt x="2030" y="317"/>
                  </a:lnTo>
                  <a:lnTo>
                    <a:pt x="2024" y="311"/>
                  </a:lnTo>
                  <a:lnTo>
                    <a:pt x="2011" y="299"/>
                  </a:lnTo>
                  <a:lnTo>
                    <a:pt x="2005" y="299"/>
                  </a:lnTo>
                  <a:lnTo>
                    <a:pt x="1998" y="293"/>
                  </a:lnTo>
                  <a:lnTo>
                    <a:pt x="2011" y="275"/>
                  </a:lnTo>
                  <a:lnTo>
                    <a:pt x="1903" y="185"/>
                  </a:lnTo>
                  <a:lnTo>
                    <a:pt x="1897" y="185"/>
                  </a:lnTo>
                  <a:lnTo>
                    <a:pt x="1891" y="179"/>
                  </a:lnTo>
                  <a:lnTo>
                    <a:pt x="1872" y="185"/>
                  </a:lnTo>
                  <a:lnTo>
                    <a:pt x="1878" y="191"/>
                  </a:lnTo>
                  <a:lnTo>
                    <a:pt x="1884" y="197"/>
                  </a:lnTo>
                  <a:lnTo>
                    <a:pt x="1891" y="203"/>
                  </a:lnTo>
                  <a:lnTo>
                    <a:pt x="1884" y="209"/>
                  </a:lnTo>
                  <a:lnTo>
                    <a:pt x="1878" y="215"/>
                  </a:lnTo>
                  <a:lnTo>
                    <a:pt x="1859" y="209"/>
                  </a:lnTo>
                  <a:lnTo>
                    <a:pt x="1840" y="203"/>
                  </a:lnTo>
                  <a:lnTo>
                    <a:pt x="1834" y="197"/>
                  </a:lnTo>
                  <a:lnTo>
                    <a:pt x="1821" y="197"/>
                  </a:lnTo>
                  <a:lnTo>
                    <a:pt x="1815" y="191"/>
                  </a:lnTo>
                  <a:lnTo>
                    <a:pt x="1808" y="179"/>
                  </a:lnTo>
                  <a:lnTo>
                    <a:pt x="1802" y="179"/>
                  </a:lnTo>
                  <a:lnTo>
                    <a:pt x="1796" y="173"/>
                  </a:lnTo>
                  <a:lnTo>
                    <a:pt x="1789" y="173"/>
                  </a:lnTo>
                  <a:lnTo>
                    <a:pt x="1789" y="167"/>
                  </a:lnTo>
                  <a:lnTo>
                    <a:pt x="1783" y="161"/>
                  </a:lnTo>
                  <a:lnTo>
                    <a:pt x="1783" y="149"/>
                  </a:lnTo>
                  <a:lnTo>
                    <a:pt x="1783" y="143"/>
                  </a:lnTo>
                  <a:lnTo>
                    <a:pt x="1783" y="137"/>
                  </a:lnTo>
                  <a:lnTo>
                    <a:pt x="1777" y="131"/>
                  </a:lnTo>
                  <a:lnTo>
                    <a:pt x="1777" y="125"/>
                  </a:lnTo>
                  <a:lnTo>
                    <a:pt x="1770" y="125"/>
                  </a:lnTo>
                  <a:lnTo>
                    <a:pt x="1757" y="119"/>
                  </a:lnTo>
                  <a:lnTo>
                    <a:pt x="1751" y="114"/>
                  </a:lnTo>
                  <a:lnTo>
                    <a:pt x="1719" y="102"/>
                  </a:lnTo>
                  <a:lnTo>
                    <a:pt x="1700" y="90"/>
                  </a:lnTo>
                  <a:lnTo>
                    <a:pt x="1694" y="90"/>
                  </a:lnTo>
                  <a:lnTo>
                    <a:pt x="1688" y="84"/>
                  </a:lnTo>
                  <a:lnTo>
                    <a:pt x="1670" y="78"/>
                  </a:lnTo>
                  <a:lnTo>
                    <a:pt x="1651" y="72"/>
                  </a:lnTo>
                  <a:lnTo>
                    <a:pt x="1613" y="66"/>
                  </a:lnTo>
                  <a:lnTo>
                    <a:pt x="1594" y="60"/>
                  </a:lnTo>
                  <a:lnTo>
                    <a:pt x="1581" y="60"/>
                  </a:lnTo>
                  <a:lnTo>
                    <a:pt x="1575" y="60"/>
                  </a:lnTo>
                  <a:lnTo>
                    <a:pt x="1568" y="60"/>
                  </a:lnTo>
                  <a:lnTo>
                    <a:pt x="1562" y="66"/>
                  </a:lnTo>
                  <a:lnTo>
                    <a:pt x="1556" y="66"/>
                  </a:lnTo>
                  <a:lnTo>
                    <a:pt x="1549" y="66"/>
                  </a:lnTo>
                  <a:lnTo>
                    <a:pt x="1537" y="60"/>
                  </a:lnTo>
                  <a:lnTo>
                    <a:pt x="1524" y="54"/>
                  </a:lnTo>
                  <a:lnTo>
                    <a:pt x="1518" y="54"/>
                  </a:lnTo>
                  <a:lnTo>
                    <a:pt x="1492" y="48"/>
                  </a:lnTo>
                  <a:lnTo>
                    <a:pt x="1486" y="48"/>
                  </a:lnTo>
                  <a:lnTo>
                    <a:pt x="1479" y="48"/>
                  </a:lnTo>
                  <a:lnTo>
                    <a:pt x="1473" y="48"/>
                  </a:lnTo>
                  <a:lnTo>
                    <a:pt x="1467" y="36"/>
                  </a:lnTo>
                  <a:lnTo>
                    <a:pt x="1454" y="30"/>
                  </a:lnTo>
                  <a:lnTo>
                    <a:pt x="1448" y="30"/>
                  </a:lnTo>
                  <a:lnTo>
                    <a:pt x="1435" y="24"/>
                  </a:lnTo>
                  <a:lnTo>
                    <a:pt x="1429" y="24"/>
                  </a:lnTo>
                  <a:lnTo>
                    <a:pt x="1416" y="24"/>
                  </a:lnTo>
                  <a:lnTo>
                    <a:pt x="1403" y="24"/>
                  </a:lnTo>
                  <a:lnTo>
                    <a:pt x="1397" y="30"/>
                  </a:lnTo>
                  <a:lnTo>
                    <a:pt x="1391" y="24"/>
                  </a:lnTo>
                  <a:lnTo>
                    <a:pt x="1384" y="24"/>
                  </a:lnTo>
                  <a:lnTo>
                    <a:pt x="1378" y="24"/>
                  </a:lnTo>
                  <a:lnTo>
                    <a:pt x="1359" y="24"/>
                  </a:lnTo>
                  <a:lnTo>
                    <a:pt x="1346" y="24"/>
                  </a:lnTo>
                  <a:lnTo>
                    <a:pt x="1327" y="30"/>
                  </a:lnTo>
                  <a:lnTo>
                    <a:pt x="1315" y="36"/>
                  </a:lnTo>
                  <a:lnTo>
                    <a:pt x="1308" y="36"/>
                  </a:lnTo>
                  <a:lnTo>
                    <a:pt x="1303" y="42"/>
                  </a:lnTo>
                  <a:lnTo>
                    <a:pt x="1297" y="48"/>
                  </a:lnTo>
                  <a:lnTo>
                    <a:pt x="1297" y="42"/>
                  </a:lnTo>
                  <a:lnTo>
                    <a:pt x="1290" y="36"/>
                  </a:lnTo>
                  <a:lnTo>
                    <a:pt x="1290" y="30"/>
                  </a:lnTo>
                  <a:lnTo>
                    <a:pt x="1290" y="24"/>
                  </a:lnTo>
                  <a:lnTo>
                    <a:pt x="1290" y="18"/>
                  </a:lnTo>
                  <a:lnTo>
                    <a:pt x="1297" y="12"/>
                  </a:lnTo>
                  <a:lnTo>
                    <a:pt x="1290" y="18"/>
                  </a:lnTo>
                  <a:lnTo>
                    <a:pt x="1278" y="12"/>
                  </a:lnTo>
                  <a:lnTo>
                    <a:pt x="1259" y="6"/>
                  </a:lnTo>
                  <a:lnTo>
                    <a:pt x="1246" y="0"/>
                  </a:lnTo>
                  <a:lnTo>
                    <a:pt x="1239" y="0"/>
                  </a:lnTo>
                  <a:lnTo>
                    <a:pt x="1233" y="0"/>
                  </a:lnTo>
                  <a:lnTo>
                    <a:pt x="1227" y="6"/>
                  </a:lnTo>
                  <a:lnTo>
                    <a:pt x="1220" y="6"/>
                  </a:lnTo>
                  <a:lnTo>
                    <a:pt x="1220" y="12"/>
                  </a:lnTo>
                  <a:lnTo>
                    <a:pt x="1208" y="12"/>
                  </a:lnTo>
                  <a:lnTo>
                    <a:pt x="1195" y="12"/>
                  </a:lnTo>
                  <a:lnTo>
                    <a:pt x="1182" y="18"/>
                  </a:lnTo>
                  <a:lnTo>
                    <a:pt x="1170" y="18"/>
                  </a:lnTo>
                  <a:lnTo>
                    <a:pt x="1157" y="24"/>
                  </a:lnTo>
                  <a:lnTo>
                    <a:pt x="1144" y="30"/>
                  </a:lnTo>
                  <a:lnTo>
                    <a:pt x="1138" y="36"/>
                  </a:lnTo>
                  <a:lnTo>
                    <a:pt x="1132" y="42"/>
                  </a:lnTo>
                  <a:lnTo>
                    <a:pt x="1132" y="48"/>
                  </a:lnTo>
                  <a:lnTo>
                    <a:pt x="1125" y="54"/>
                  </a:lnTo>
                  <a:lnTo>
                    <a:pt x="1119" y="54"/>
                  </a:lnTo>
                  <a:lnTo>
                    <a:pt x="1113" y="54"/>
                  </a:lnTo>
                  <a:lnTo>
                    <a:pt x="1106" y="54"/>
                  </a:lnTo>
                  <a:lnTo>
                    <a:pt x="1106" y="48"/>
                  </a:lnTo>
                  <a:lnTo>
                    <a:pt x="1100" y="42"/>
                  </a:lnTo>
                  <a:lnTo>
                    <a:pt x="1094" y="36"/>
                  </a:lnTo>
                  <a:lnTo>
                    <a:pt x="1113" y="6"/>
                  </a:lnTo>
                  <a:lnTo>
                    <a:pt x="1106" y="6"/>
                  </a:lnTo>
                  <a:lnTo>
                    <a:pt x="1094" y="0"/>
                  </a:lnTo>
                  <a:lnTo>
                    <a:pt x="1087" y="0"/>
                  </a:lnTo>
                  <a:lnTo>
                    <a:pt x="1081" y="0"/>
                  </a:lnTo>
                  <a:lnTo>
                    <a:pt x="1068" y="6"/>
                  </a:lnTo>
                  <a:lnTo>
                    <a:pt x="1062" y="6"/>
                  </a:lnTo>
                  <a:lnTo>
                    <a:pt x="1056" y="12"/>
                  </a:lnTo>
                  <a:lnTo>
                    <a:pt x="1043" y="18"/>
                  </a:lnTo>
                  <a:lnTo>
                    <a:pt x="1037" y="24"/>
                  </a:lnTo>
                  <a:lnTo>
                    <a:pt x="1030" y="36"/>
                  </a:lnTo>
                  <a:lnTo>
                    <a:pt x="1024" y="42"/>
                  </a:lnTo>
                  <a:lnTo>
                    <a:pt x="1018" y="48"/>
                  </a:lnTo>
                  <a:lnTo>
                    <a:pt x="1018" y="54"/>
                  </a:lnTo>
                  <a:lnTo>
                    <a:pt x="1024" y="54"/>
                  </a:lnTo>
                  <a:lnTo>
                    <a:pt x="1030" y="54"/>
                  </a:lnTo>
                  <a:lnTo>
                    <a:pt x="1043" y="54"/>
                  </a:lnTo>
                  <a:lnTo>
                    <a:pt x="1056" y="48"/>
                  </a:lnTo>
                  <a:lnTo>
                    <a:pt x="1056" y="54"/>
                  </a:lnTo>
                  <a:lnTo>
                    <a:pt x="1049" y="60"/>
                  </a:lnTo>
                  <a:lnTo>
                    <a:pt x="1043" y="66"/>
                  </a:lnTo>
                  <a:lnTo>
                    <a:pt x="1030" y="72"/>
                  </a:lnTo>
                  <a:lnTo>
                    <a:pt x="1018" y="78"/>
                  </a:lnTo>
                  <a:lnTo>
                    <a:pt x="986" y="84"/>
                  </a:lnTo>
                  <a:lnTo>
                    <a:pt x="973" y="90"/>
                  </a:lnTo>
                  <a:lnTo>
                    <a:pt x="967" y="96"/>
                  </a:lnTo>
                  <a:lnTo>
                    <a:pt x="960" y="96"/>
                  </a:lnTo>
                  <a:lnTo>
                    <a:pt x="948" y="143"/>
                  </a:lnTo>
                  <a:lnTo>
                    <a:pt x="948" y="149"/>
                  </a:lnTo>
                  <a:lnTo>
                    <a:pt x="954" y="161"/>
                  </a:lnTo>
                  <a:lnTo>
                    <a:pt x="954" y="173"/>
                  </a:lnTo>
                  <a:lnTo>
                    <a:pt x="954" y="179"/>
                  </a:lnTo>
                  <a:lnTo>
                    <a:pt x="948" y="179"/>
                  </a:lnTo>
                  <a:lnTo>
                    <a:pt x="948" y="185"/>
                  </a:lnTo>
                  <a:lnTo>
                    <a:pt x="941" y="185"/>
                  </a:lnTo>
                  <a:lnTo>
                    <a:pt x="930" y="173"/>
                  </a:lnTo>
                  <a:lnTo>
                    <a:pt x="923" y="167"/>
                  </a:lnTo>
                  <a:lnTo>
                    <a:pt x="911" y="161"/>
                  </a:lnTo>
                  <a:lnTo>
                    <a:pt x="904" y="161"/>
                  </a:lnTo>
                  <a:lnTo>
                    <a:pt x="879" y="161"/>
                  </a:lnTo>
                  <a:lnTo>
                    <a:pt x="873" y="161"/>
                  </a:lnTo>
                  <a:lnTo>
                    <a:pt x="860" y="155"/>
                  </a:lnTo>
                  <a:lnTo>
                    <a:pt x="860" y="149"/>
                  </a:lnTo>
                  <a:lnTo>
                    <a:pt x="860" y="143"/>
                  </a:lnTo>
                  <a:lnTo>
                    <a:pt x="860" y="137"/>
                  </a:lnTo>
                  <a:lnTo>
                    <a:pt x="866" y="137"/>
                  </a:lnTo>
                  <a:lnTo>
                    <a:pt x="873" y="125"/>
                  </a:lnTo>
                  <a:lnTo>
                    <a:pt x="879" y="119"/>
                  </a:lnTo>
                  <a:lnTo>
                    <a:pt x="879" y="125"/>
                  </a:lnTo>
                  <a:lnTo>
                    <a:pt x="885" y="125"/>
                  </a:lnTo>
                  <a:lnTo>
                    <a:pt x="892" y="131"/>
                  </a:lnTo>
                  <a:lnTo>
                    <a:pt x="898" y="131"/>
                  </a:lnTo>
                  <a:lnTo>
                    <a:pt x="904" y="137"/>
                  </a:lnTo>
                  <a:lnTo>
                    <a:pt x="911" y="131"/>
                  </a:lnTo>
                  <a:lnTo>
                    <a:pt x="917" y="131"/>
                  </a:lnTo>
                  <a:lnTo>
                    <a:pt x="923" y="119"/>
                  </a:lnTo>
                  <a:lnTo>
                    <a:pt x="930" y="102"/>
                  </a:lnTo>
                  <a:lnTo>
                    <a:pt x="935" y="90"/>
                  </a:lnTo>
                  <a:lnTo>
                    <a:pt x="948" y="78"/>
                  </a:lnTo>
                  <a:lnTo>
                    <a:pt x="973" y="54"/>
                  </a:lnTo>
                  <a:lnTo>
                    <a:pt x="979" y="42"/>
                  </a:lnTo>
                  <a:lnTo>
                    <a:pt x="992" y="30"/>
                  </a:lnTo>
                  <a:lnTo>
                    <a:pt x="979" y="18"/>
                  </a:lnTo>
                  <a:lnTo>
                    <a:pt x="967" y="18"/>
                  </a:lnTo>
                  <a:lnTo>
                    <a:pt x="948" y="12"/>
                  </a:lnTo>
                  <a:lnTo>
                    <a:pt x="935" y="12"/>
                  </a:lnTo>
                  <a:lnTo>
                    <a:pt x="923" y="12"/>
                  </a:lnTo>
                  <a:lnTo>
                    <a:pt x="904" y="12"/>
                  </a:lnTo>
                  <a:lnTo>
                    <a:pt x="892" y="18"/>
                  </a:lnTo>
                  <a:lnTo>
                    <a:pt x="873" y="18"/>
                  </a:lnTo>
                  <a:lnTo>
                    <a:pt x="873" y="24"/>
                  </a:lnTo>
                  <a:lnTo>
                    <a:pt x="879" y="30"/>
                  </a:lnTo>
                  <a:lnTo>
                    <a:pt x="892" y="42"/>
                  </a:lnTo>
                  <a:lnTo>
                    <a:pt x="892" y="48"/>
                  </a:lnTo>
                  <a:lnTo>
                    <a:pt x="892" y="54"/>
                  </a:lnTo>
                  <a:lnTo>
                    <a:pt x="892" y="60"/>
                  </a:lnTo>
                  <a:lnTo>
                    <a:pt x="885" y="60"/>
                  </a:lnTo>
                  <a:lnTo>
                    <a:pt x="885" y="66"/>
                  </a:lnTo>
                  <a:lnTo>
                    <a:pt x="879" y="66"/>
                  </a:lnTo>
                  <a:lnTo>
                    <a:pt x="873" y="66"/>
                  </a:lnTo>
                  <a:lnTo>
                    <a:pt x="873" y="60"/>
                  </a:lnTo>
                  <a:lnTo>
                    <a:pt x="873" y="48"/>
                  </a:lnTo>
                  <a:lnTo>
                    <a:pt x="866" y="48"/>
                  </a:lnTo>
                  <a:lnTo>
                    <a:pt x="854" y="48"/>
                  </a:lnTo>
                  <a:lnTo>
                    <a:pt x="835" y="48"/>
                  </a:lnTo>
                  <a:lnTo>
                    <a:pt x="828" y="48"/>
                  </a:lnTo>
                  <a:lnTo>
                    <a:pt x="816" y="54"/>
                  </a:lnTo>
                  <a:lnTo>
                    <a:pt x="771" y="54"/>
                  </a:lnTo>
                  <a:lnTo>
                    <a:pt x="759" y="54"/>
                  </a:lnTo>
                  <a:lnTo>
                    <a:pt x="746" y="60"/>
                  </a:lnTo>
                  <a:lnTo>
                    <a:pt x="733" y="66"/>
                  </a:lnTo>
                  <a:lnTo>
                    <a:pt x="720" y="78"/>
                  </a:lnTo>
                  <a:lnTo>
                    <a:pt x="708" y="78"/>
                  </a:lnTo>
                  <a:lnTo>
                    <a:pt x="701" y="84"/>
                  </a:lnTo>
                  <a:lnTo>
                    <a:pt x="695" y="90"/>
                  </a:lnTo>
                  <a:lnTo>
                    <a:pt x="682" y="108"/>
                  </a:lnTo>
                  <a:lnTo>
                    <a:pt x="676" y="114"/>
                  </a:lnTo>
                  <a:lnTo>
                    <a:pt x="670" y="119"/>
                  </a:lnTo>
                  <a:lnTo>
                    <a:pt x="657" y="125"/>
                  </a:lnTo>
                  <a:lnTo>
                    <a:pt x="638" y="125"/>
                  </a:lnTo>
                  <a:lnTo>
                    <a:pt x="619" y="125"/>
                  </a:lnTo>
                  <a:lnTo>
                    <a:pt x="606" y="125"/>
                  </a:lnTo>
                  <a:lnTo>
                    <a:pt x="587" y="125"/>
                  </a:lnTo>
                  <a:lnTo>
                    <a:pt x="575" y="125"/>
                  </a:lnTo>
                  <a:lnTo>
                    <a:pt x="568" y="131"/>
                  </a:lnTo>
                  <a:lnTo>
                    <a:pt x="557" y="137"/>
                  </a:lnTo>
                  <a:lnTo>
                    <a:pt x="550" y="131"/>
                  </a:lnTo>
                  <a:lnTo>
                    <a:pt x="544" y="131"/>
                  </a:lnTo>
                  <a:lnTo>
                    <a:pt x="531" y="131"/>
                  </a:lnTo>
                  <a:lnTo>
                    <a:pt x="525" y="137"/>
                  </a:lnTo>
                  <a:lnTo>
                    <a:pt x="512" y="143"/>
                  </a:lnTo>
                  <a:lnTo>
                    <a:pt x="506" y="149"/>
                  </a:lnTo>
                  <a:lnTo>
                    <a:pt x="487" y="161"/>
                  </a:lnTo>
                  <a:lnTo>
                    <a:pt x="449" y="197"/>
                  </a:lnTo>
                  <a:lnTo>
                    <a:pt x="423" y="215"/>
                  </a:lnTo>
                  <a:lnTo>
                    <a:pt x="417" y="221"/>
                  </a:lnTo>
                  <a:lnTo>
                    <a:pt x="404" y="227"/>
                  </a:lnTo>
                  <a:lnTo>
                    <a:pt x="417" y="233"/>
                  </a:lnTo>
                  <a:lnTo>
                    <a:pt x="423" y="245"/>
                  </a:lnTo>
                  <a:lnTo>
                    <a:pt x="430" y="251"/>
                  </a:lnTo>
                  <a:lnTo>
                    <a:pt x="436" y="251"/>
                  </a:lnTo>
                  <a:lnTo>
                    <a:pt x="442" y="251"/>
                  </a:lnTo>
                  <a:lnTo>
                    <a:pt x="442" y="245"/>
                  </a:lnTo>
                  <a:lnTo>
                    <a:pt x="442" y="233"/>
                  </a:lnTo>
                  <a:lnTo>
                    <a:pt x="449" y="227"/>
                  </a:lnTo>
                  <a:lnTo>
                    <a:pt x="455" y="221"/>
                  </a:lnTo>
                  <a:lnTo>
                    <a:pt x="474" y="209"/>
                  </a:lnTo>
                  <a:lnTo>
                    <a:pt x="480" y="203"/>
                  </a:lnTo>
                  <a:lnTo>
                    <a:pt x="493" y="197"/>
                  </a:lnTo>
                  <a:lnTo>
                    <a:pt x="493" y="203"/>
                  </a:lnTo>
                  <a:lnTo>
                    <a:pt x="493" y="209"/>
                  </a:lnTo>
                  <a:lnTo>
                    <a:pt x="493" y="215"/>
                  </a:lnTo>
                  <a:lnTo>
                    <a:pt x="493" y="227"/>
                  </a:lnTo>
                  <a:lnTo>
                    <a:pt x="493" y="233"/>
                  </a:lnTo>
                  <a:lnTo>
                    <a:pt x="480" y="257"/>
                  </a:lnTo>
                  <a:lnTo>
                    <a:pt x="480" y="269"/>
                  </a:lnTo>
                  <a:lnTo>
                    <a:pt x="480" y="281"/>
                  </a:lnTo>
                  <a:lnTo>
                    <a:pt x="468" y="287"/>
                  </a:lnTo>
                  <a:lnTo>
                    <a:pt x="366" y="239"/>
                  </a:lnTo>
                  <a:lnTo>
                    <a:pt x="354" y="245"/>
                  </a:lnTo>
                  <a:lnTo>
                    <a:pt x="335" y="257"/>
                  </a:lnTo>
                  <a:lnTo>
                    <a:pt x="328" y="263"/>
                  </a:lnTo>
                  <a:lnTo>
                    <a:pt x="328" y="269"/>
                  </a:lnTo>
                  <a:lnTo>
                    <a:pt x="322" y="281"/>
                  </a:lnTo>
                  <a:lnTo>
                    <a:pt x="322" y="287"/>
                  </a:lnTo>
                  <a:lnTo>
                    <a:pt x="316" y="293"/>
                  </a:lnTo>
                  <a:lnTo>
                    <a:pt x="309" y="299"/>
                  </a:lnTo>
                  <a:lnTo>
                    <a:pt x="316" y="305"/>
                  </a:lnTo>
                  <a:lnTo>
                    <a:pt x="322" y="311"/>
                  </a:lnTo>
                  <a:lnTo>
                    <a:pt x="328" y="311"/>
                  </a:lnTo>
                  <a:lnTo>
                    <a:pt x="335" y="317"/>
                  </a:lnTo>
                  <a:lnTo>
                    <a:pt x="347" y="317"/>
                  </a:lnTo>
                  <a:lnTo>
                    <a:pt x="354" y="317"/>
                  </a:lnTo>
                  <a:lnTo>
                    <a:pt x="385" y="287"/>
                  </a:lnTo>
                  <a:lnTo>
                    <a:pt x="392" y="287"/>
                  </a:lnTo>
                  <a:lnTo>
                    <a:pt x="398" y="287"/>
                  </a:lnTo>
                  <a:lnTo>
                    <a:pt x="404" y="293"/>
                  </a:lnTo>
                  <a:lnTo>
                    <a:pt x="411" y="299"/>
                  </a:lnTo>
                  <a:lnTo>
                    <a:pt x="411" y="311"/>
                  </a:lnTo>
                  <a:lnTo>
                    <a:pt x="404" y="317"/>
                  </a:lnTo>
                  <a:lnTo>
                    <a:pt x="404" y="329"/>
                  </a:lnTo>
                  <a:lnTo>
                    <a:pt x="398" y="335"/>
                  </a:lnTo>
                  <a:lnTo>
                    <a:pt x="392" y="341"/>
                  </a:lnTo>
                  <a:lnTo>
                    <a:pt x="385" y="341"/>
                  </a:lnTo>
                  <a:lnTo>
                    <a:pt x="373" y="346"/>
                  </a:lnTo>
                  <a:lnTo>
                    <a:pt x="366" y="346"/>
                  </a:lnTo>
                  <a:lnTo>
                    <a:pt x="360" y="352"/>
                  </a:lnTo>
                  <a:lnTo>
                    <a:pt x="328" y="346"/>
                  </a:lnTo>
                  <a:lnTo>
                    <a:pt x="303" y="341"/>
                  </a:lnTo>
                  <a:lnTo>
                    <a:pt x="290" y="341"/>
                  </a:lnTo>
                  <a:lnTo>
                    <a:pt x="278" y="341"/>
                  </a:lnTo>
                  <a:lnTo>
                    <a:pt x="259" y="346"/>
                  </a:lnTo>
                  <a:lnTo>
                    <a:pt x="246" y="352"/>
                  </a:lnTo>
                  <a:lnTo>
                    <a:pt x="220" y="370"/>
                  </a:lnTo>
                  <a:lnTo>
                    <a:pt x="195" y="388"/>
                  </a:lnTo>
                  <a:lnTo>
                    <a:pt x="171" y="412"/>
                  </a:lnTo>
                  <a:lnTo>
                    <a:pt x="145" y="442"/>
                  </a:lnTo>
                  <a:lnTo>
                    <a:pt x="126" y="466"/>
                  </a:lnTo>
                  <a:lnTo>
                    <a:pt x="107" y="496"/>
                  </a:lnTo>
                  <a:lnTo>
                    <a:pt x="101" y="508"/>
                  </a:lnTo>
                  <a:lnTo>
                    <a:pt x="95" y="521"/>
                  </a:lnTo>
                  <a:lnTo>
                    <a:pt x="95" y="533"/>
                  </a:lnTo>
                  <a:lnTo>
                    <a:pt x="95" y="545"/>
                  </a:lnTo>
                  <a:lnTo>
                    <a:pt x="95" y="563"/>
                  </a:lnTo>
                  <a:lnTo>
                    <a:pt x="101" y="574"/>
                  </a:lnTo>
                  <a:lnTo>
                    <a:pt x="101" y="592"/>
                  </a:lnTo>
                  <a:lnTo>
                    <a:pt x="107" y="610"/>
                  </a:lnTo>
                  <a:lnTo>
                    <a:pt x="107" y="622"/>
                  </a:lnTo>
                  <a:lnTo>
                    <a:pt x="101" y="640"/>
                  </a:lnTo>
                  <a:lnTo>
                    <a:pt x="95" y="646"/>
                  </a:lnTo>
                  <a:lnTo>
                    <a:pt x="95" y="658"/>
                  </a:lnTo>
                  <a:lnTo>
                    <a:pt x="88" y="664"/>
                  </a:lnTo>
                  <a:lnTo>
                    <a:pt x="82" y="670"/>
                  </a:lnTo>
                  <a:lnTo>
                    <a:pt x="76" y="670"/>
                  </a:lnTo>
                  <a:lnTo>
                    <a:pt x="69" y="604"/>
                  </a:lnTo>
                  <a:lnTo>
                    <a:pt x="63" y="616"/>
                  </a:lnTo>
                  <a:lnTo>
                    <a:pt x="50" y="628"/>
                  </a:lnTo>
                  <a:lnTo>
                    <a:pt x="44" y="640"/>
                  </a:lnTo>
                  <a:lnTo>
                    <a:pt x="38" y="652"/>
                  </a:lnTo>
                  <a:lnTo>
                    <a:pt x="31" y="682"/>
                  </a:lnTo>
                  <a:lnTo>
                    <a:pt x="25" y="706"/>
                  </a:lnTo>
                  <a:lnTo>
                    <a:pt x="25" y="712"/>
                  </a:lnTo>
                  <a:lnTo>
                    <a:pt x="25" y="718"/>
                  </a:lnTo>
                  <a:lnTo>
                    <a:pt x="25" y="730"/>
                  </a:lnTo>
                  <a:lnTo>
                    <a:pt x="31" y="742"/>
                  </a:lnTo>
                  <a:lnTo>
                    <a:pt x="38" y="772"/>
                  </a:lnTo>
                  <a:lnTo>
                    <a:pt x="44" y="790"/>
                  </a:lnTo>
                  <a:lnTo>
                    <a:pt x="44" y="801"/>
                  </a:lnTo>
                  <a:lnTo>
                    <a:pt x="50" y="807"/>
                  </a:lnTo>
                  <a:lnTo>
                    <a:pt x="57" y="813"/>
                  </a:lnTo>
                  <a:lnTo>
                    <a:pt x="69" y="819"/>
                  </a:lnTo>
                  <a:lnTo>
                    <a:pt x="69" y="825"/>
                  </a:lnTo>
                  <a:lnTo>
                    <a:pt x="69" y="831"/>
                  </a:lnTo>
                  <a:lnTo>
                    <a:pt x="76" y="837"/>
                  </a:lnTo>
                  <a:lnTo>
                    <a:pt x="76" y="843"/>
                  </a:lnTo>
                  <a:lnTo>
                    <a:pt x="82" y="843"/>
                  </a:lnTo>
                  <a:lnTo>
                    <a:pt x="82" y="837"/>
                  </a:lnTo>
                  <a:lnTo>
                    <a:pt x="95" y="831"/>
                  </a:lnTo>
                  <a:lnTo>
                    <a:pt x="95" y="825"/>
                  </a:lnTo>
                  <a:lnTo>
                    <a:pt x="101" y="819"/>
                  </a:lnTo>
                  <a:lnTo>
                    <a:pt x="107" y="837"/>
                  </a:lnTo>
                  <a:lnTo>
                    <a:pt x="107" y="855"/>
                  </a:lnTo>
                  <a:lnTo>
                    <a:pt x="107" y="891"/>
                  </a:lnTo>
                  <a:lnTo>
                    <a:pt x="114" y="909"/>
                  </a:lnTo>
                  <a:lnTo>
                    <a:pt x="120" y="927"/>
                  </a:lnTo>
                  <a:lnTo>
                    <a:pt x="126" y="939"/>
                  </a:lnTo>
                  <a:lnTo>
                    <a:pt x="133" y="945"/>
                  </a:lnTo>
                  <a:lnTo>
                    <a:pt x="139" y="951"/>
                  </a:lnTo>
                  <a:lnTo>
                    <a:pt x="145" y="963"/>
                  </a:lnTo>
                  <a:lnTo>
                    <a:pt x="152" y="963"/>
                  </a:lnTo>
                  <a:lnTo>
                    <a:pt x="164" y="963"/>
                  </a:lnTo>
                  <a:lnTo>
                    <a:pt x="177" y="969"/>
                  </a:lnTo>
                  <a:lnTo>
                    <a:pt x="214" y="969"/>
                  </a:lnTo>
                  <a:lnTo>
                    <a:pt x="233" y="969"/>
                  </a:lnTo>
                  <a:lnTo>
                    <a:pt x="246" y="975"/>
                  </a:lnTo>
                  <a:lnTo>
                    <a:pt x="252" y="975"/>
                  </a:lnTo>
                  <a:lnTo>
                    <a:pt x="259" y="981"/>
                  </a:lnTo>
                  <a:lnTo>
                    <a:pt x="265" y="987"/>
                  </a:lnTo>
                  <a:lnTo>
                    <a:pt x="271" y="999"/>
                  </a:lnTo>
                  <a:lnTo>
                    <a:pt x="278" y="1011"/>
                  </a:lnTo>
                  <a:lnTo>
                    <a:pt x="259" y="1022"/>
                  </a:lnTo>
                  <a:lnTo>
                    <a:pt x="246" y="1005"/>
                  </a:lnTo>
                  <a:lnTo>
                    <a:pt x="239" y="1011"/>
                  </a:lnTo>
                  <a:lnTo>
                    <a:pt x="239" y="1017"/>
                  </a:lnTo>
                  <a:lnTo>
                    <a:pt x="239" y="1022"/>
                  </a:lnTo>
                  <a:lnTo>
                    <a:pt x="239" y="1034"/>
                  </a:lnTo>
                  <a:lnTo>
                    <a:pt x="246" y="1046"/>
                  </a:lnTo>
                  <a:lnTo>
                    <a:pt x="259" y="1070"/>
                  </a:lnTo>
                  <a:lnTo>
                    <a:pt x="265" y="1076"/>
                  </a:lnTo>
                  <a:lnTo>
                    <a:pt x="259" y="1088"/>
                  </a:lnTo>
                  <a:lnTo>
                    <a:pt x="252" y="1088"/>
                  </a:lnTo>
                  <a:lnTo>
                    <a:pt x="246" y="1082"/>
                  </a:lnTo>
                  <a:lnTo>
                    <a:pt x="233" y="1070"/>
                  </a:lnTo>
                  <a:lnTo>
                    <a:pt x="227" y="1058"/>
                  </a:lnTo>
                  <a:lnTo>
                    <a:pt x="220" y="1046"/>
                  </a:lnTo>
                  <a:lnTo>
                    <a:pt x="214" y="1022"/>
                  </a:lnTo>
                  <a:lnTo>
                    <a:pt x="208" y="1011"/>
                  </a:lnTo>
                  <a:lnTo>
                    <a:pt x="201" y="999"/>
                  </a:lnTo>
                  <a:lnTo>
                    <a:pt x="189" y="999"/>
                  </a:lnTo>
                  <a:lnTo>
                    <a:pt x="171" y="993"/>
                  </a:lnTo>
                  <a:lnTo>
                    <a:pt x="158" y="993"/>
                  </a:lnTo>
                  <a:lnTo>
                    <a:pt x="145" y="987"/>
                  </a:lnTo>
                  <a:lnTo>
                    <a:pt x="120" y="975"/>
                  </a:lnTo>
                  <a:lnTo>
                    <a:pt x="107" y="969"/>
                  </a:lnTo>
                  <a:lnTo>
                    <a:pt x="101" y="963"/>
                  </a:lnTo>
                  <a:lnTo>
                    <a:pt x="88" y="945"/>
                  </a:lnTo>
                  <a:lnTo>
                    <a:pt x="82" y="927"/>
                  </a:lnTo>
                  <a:lnTo>
                    <a:pt x="63" y="891"/>
                  </a:lnTo>
                  <a:lnTo>
                    <a:pt x="57" y="873"/>
                  </a:lnTo>
                  <a:lnTo>
                    <a:pt x="44" y="855"/>
                  </a:lnTo>
                  <a:lnTo>
                    <a:pt x="38" y="849"/>
                  </a:lnTo>
                  <a:lnTo>
                    <a:pt x="31" y="837"/>
                  </a:lnTo>
                  <a:lnTo>
                    <a:pt x="19" y="831"/>
                  </a:lnTo>
                  <a:lnTo>
                    <a:pt x="12" y="825"/>
                  </a:lnTo>
                  <a:lnTo>
                    <a:pt x="6" y="831"/>
                  </a:lnTo>
                  <a:lnTo>
                    <a:pt x="6" y="843"/>
                  </a:lnTo>
                  <a:lnTo>
                    <a:pt x="0" y="855"/>
                  </a:lnTo>
                  <a:lnTo>
                    <a:pt x="0" y="873"/>
                  </a:lnTo>
                  <a:lnTo>
                    <a:pt x="0" y="891"/>
                  </a:lnTo>
                  <a:lnTo>
                    <a:pt x="0" y="897"/>
                  </a:lnTo>
                  <a:lnTo>
                    <a:pt x="0" y="903"/>
                  </a:lnTo>
                  <a:lnTo>
                    <a:pt x="12" y="915"/>
                  </a:lnTo>
                  <a:lnTo>
                    <a:pt x="19" y="927"/>
                  </a:lnTo>
                  <a:lnTo>
                    <a:pt x="25" y="933"/>
                  </a:lnTo>
                  <a:lnTo>
                    <a:pt x="25" y="939"/>
                  </a:lnTo>
                  <a:lnTo>
                    <a:pt x="25" y="945"/>
                  </a:lnTo>
                  <a:lnTo>
                    <a:pt x="25" y="951"/>
                  </a:lnTo>
                  <a:lnTo>
                    <a:pt x="31" y="957"/>
                  </a:lnTo>
                  <a:lnTo>
                    <a:pt x="38" y="969"/>
                  </a:lnTo>
                  <a:lnTo>
                    <a:pt x="44" y="975"/>
                  </a:lnTo>
                  <a:lnTo>
                    <a:pt x="50" y="981"/>
                  </a:lnTo>
                  <a:lnTo>
                    <a:pt x="63" y="987"/>
                  </a:lnTo>
                  <a:lnTo>
                    <a:pt x="82" y="993"/>
                  </a:lnTo>
                  <a:lnTo>
                    <a:pt x="101" y="999"/>
                  </a:lnTo>
                  <a:lnTo>
                    <a:pt x="114" y="1011"/>
                  </a:lnTo>
                  <a:lnTo>
                    <a:pt x="120" y="1011"/>
                  </a:lnTo>
                  <a:lnTo>
                    <a:pt x="126" y="1017"/>
                  </a:lnTo>
                  <a:lnTo>
                    <a:pt x="133" y="1022"/>
                  </a:lnTo>
                  <a:lnTo>
                    <a:pt x="139" y="1028"/>
                  </a:lnTo>
                  <a:lnTo>
                    <a:pt x="133" y="1034"/>
                  </a:lnTo>
                  <a:lnTo>
                    <a:pt x="126" y="1034"/>
                  </a:lnTo>
                  <a:lnTo>
                    <a:pt x="114" y="1040"/>
                  </a:lnTo>
                  <a:lnTo>
                    <a:pt x="101" y="1034"/>
                  </a:lnTo>
                  <a:lnTo>
                    <a:pt x="88" y="1034"/>
                  </a:lnTo>
                  <a:lnTo>
                    <a:pt x="63" y="1022"/>
                  </a:lnTo>
                  <a:lnTo>
                    <a:pt x="50" y="1017"/>
                  </a:lnTo>
                  <a:lnTo>
                    <a:pt x="44" y="1011"/>
                  </a:lnTo>
                  <a:lnTo>
                    <a:pt x="12" y="981"/>
                  </a:lnTo>
                  <a:lnTo>
                    <a:pt x="6" y="987"/>
                  </a:lnTo>
                  <a:lnTo>
                    <a:pt x="0" y="999"/>
                  </a:lnTo>
                  <a:lnTo>
                    <a:pt x="0" y="1005"/>
                  </a:lnTo>
                  <a:lnTo>
                    <a:pt x="0" y="1017"/>
                  </a:lnTo>
                  <a:lnTo>
                    <a:pt x="0" y="1028"/>
                  </a:lnTo>
                  <a:lnTo>
                    <a:pt x="0" y="1040"/>
                  </a:lnTo>
                  <a:lnTo>
                    <a:pt x="6" y="1070"/>
                  </a:lnTo>
                  <a:lnTo>
                    <a:pt x="38" y="1100"/>
                  </a:lnTo>
                  <a:lnTo>
                    <a:pt x="57" y="1112"/>
                  </a:lnTo>
                  <a:lnTo>
                    <a:pt x="76" y="1130"/>
                  </a:lnTo>
                  <a:lnTo>
                    <a:pt x="95" y="1142"/>
                  </a:lnTo>
                  <a:lnTo>
                    <a:pt x="107" y="1148"/>
                  </a:lnTo>
                  <a:lnTo>
                    <a:pt x="114" y="1148"/>
                  </a:lnTo>
                  <a:lnTo>
                    <a:pt x="126" y="1154"/>
                  </a:lnTo>
                  <a:lnTo>
                    <a:pt x="139" y="1154"/>
                  </a:lnTo>
                  <a:lnTo>
                    <a:pt x="145" y="1154"/>
                  </a:lnTo>
                  <a:lnTo>
                    <a:pt x="158" y="1154"/>
                  </a:lnTo>
                  <a:lnTo>
                    <a:pt x="177" y="1154"/>
                  </a:lnTo>
                  <a:lnTo>
                    <a:pt x="171" y="1154"/>
                  </a:lnTo>
                  <a:lnTo>
                    <a:pt x="164" y="1154"/>
                  </a:lnTo>
                  <a:lnTo>
                    <a:pt x="145" y="1148"/>
                  </a:lnTo>
                  <a:lnTo>
                    <a:pt x="133" y="1136"/>
                  </a:lnTo>
                  <a:lnTo>
                    <a:pt x="120" y="1124"/>
                  </a:lnTo>
                  <a:lnTo>
                    <a:pt x="95" y="1094"/>
                  </a:lnTo>
                  <a:lnTo>
                    <a:pt x="82" y="1082"/>
                  </a:lnTo>
                  <a:lnTo>
                    <a:pt x="69" y="1070"/>
                  </a:lnTo>
                  <a:lnTo>
                    <a:pt x="82" y="1052"/>
                  </a:lnTo>
                  <a:lnTo>
                    <a:pt x="95" y="1064"/>
                  </a:lnTo>
                  <a:lnTo>
                    <a:pt x="107" y="1076"/>
                  </a:lnTo>
                  <a:lnTo>
                    <a:pt x="120" y="1088"/>
                  </a:lnTo>
                  <a:lnTo>
                    <a:pt x="139" y="1100"/>
                  </a:lnTo>
                  <a:lnTo>
                    <a:pt x="158" y="1112"/>
                  </a:lnTo>
                  <a:lnTo>
                    <a:pt x="171" y="1118"/>
                  </a:lnTo>
                  <a:lnTo>
                    <a:pt x="189" y="1124"/>
                  </a:lnTo>
                  <a:lnTo>
                    <a:pt x="201" y="1130"/>
                  </a:lnTo>
                  <a:lnTo>
                    <a:pt x="214" y="1130"/>
                  </a:lnTo>
                  <a:lnTo>
                    <a:pt x="208" y="1124"/>
                  </a:lnTo>
                  <a:lnTo>
                    <a:pt x="208" y="1118"/>
                  </a:lnTo>
                  <a:lnTo>
                    <a:pt x="208" y="1112"/>
                  </a:lnTo>
                  <a:lnTo>
                    <a:pt x="214" y="1106"/>
                  </a:lnTo>
                  <a:lnTo>
                    <a:pt x="220" y="1094"/>
                  </a:lnTo>
                  <a:lnTo>
                    <a:pt x="227" y="1088"/>
                  </a:lnTo>
                  <a:lnTo>
                    <a:pt x="252" y="1118"/>
                  </a:lnTo>
                  <a:lnTo>
                    <a:pt x="265" y="1130"/>
                  </a:lnTo>
                  <a:lnTo>
                    <a:pt x="278" y="1136"/>
                  </a:lnTo>
                  <a:lnTo>
                    <a:pt x="284" y="1142"/>
                  </a:lnTo>
                  <a:lnTo>
                    <a:pt x="297" y="1142"/>
                  </a:lnTo>
                  <a:lnTo>
                    <a:pt x="316" y="1142"/>
                  </a:lnTo>
                  <a:lnTo>
                    <a:pt x="341" y="1148"/>
                  </a:lnTo>
                  <a:lnTo>
                    <a:pt x="354" y="1148"/>
                  </a:lnTo>
                  <a:lnTo>
                    <a:pt x="366" y="1148"/>
                  </a:lnTo>
                  <a:lnTo>
                    <a:pt x="373" y="1142"/>
                  </a:lnTo>
                  <a:lnTo>
                    <a:pt x="379" y="1142"/>
                  </a:lnTo>
                  <a:lnTo>
                    <a:pt x="385" y="1136"/>
                  </a:lnTo>
                  <a:lnTo>
                    <a:pt x="385" y="1130"/>
                  </a:lnTo>
                  <a:lnTo>
                    <a:pt x="404" y="1142"/>
                  </a:lnTo>
                  <a:lnTo>
                    <a:pt x="379" y="1178"/>
                  </a:lnTo>
                  <a:lnTo>
                    <a:pt x="373" y="1172"/>
                  </a:lnTo>
                  <a:lnTo>
                    <a:pt x="366" y="1172"/>
                  </a:lnTo>
                  <a:lnTo>
                    <a:pt x="347" y="1172"/>
                  </a:lnTo>
                  <a:lnTo>
                    <a:pt x="341" y="1172"/>
                  </a:lnTo>
                  <a:lnTo>
                    <a:pt x="335" y="1172"/>
                  </a:lnTo>
                  <a:lnTo>
                    <a:pt x="328" y="1178"/>
                  </a:lnTo>
                  <a:lnTo>
                    <a:pt x="347" y="1178"/>
                  </a:lnTo>
                  <a:lnTo>
                    <a:pt x="366" y="1184"/>
                  </a:lnTo>
                  <a:lnTo>
                    <a:pt x="392" y="1190"/>
                  </a:lnTo>
                  <a:lnTo>
                    <a:pt x="417" y="1190"/>
                  </a:lnTo>
                  <a:lnTo>
                    <a:pt x="436" y="1190"/>
                  </a:lnTo>
                  <a:lnTo>
                    <a:pt x="461" y="1190"/>
                  </a:lnTo>
                  <a:lnTo>
                    <a:pt x="468" y="1190"/>
                  </a:lnTo>
                  <a:lnTo>
                    <a:pt x="480" y="1190"/>
                  </a:lnTo>
                  <a:lnTo>
                    <a:pt x="487" y="1184"/>
                  </a:lnTo>
                  <a:lnTo>
                    <a:pt x="500" y="1178"/>
                  </a:lnTo>
                  <a:lnTo>
                    <a:pt x="506" y="1178"/>
                  </a:lnTo>
                  <a:lnTo>
                    <a:pt x="512" y="1184"/>
                  </a:lnTo>
                  <a:lnTo>
                    <a:pt x="519" y="1184"/>
                  </a:lnTo>
                  <a:lnTo>
                    <a:pt x="519" y="1178"/>
                  </a:lnTo>
                  <a:lnTo>
                    <a:pt x="512" y="1172"/>
                  </a:lnTo>
                  <a:lnTo>
                    <a:pt x="512" y="1160"/>
                  </a:lnTo>
                  <a:lnTo>
                    <a:pt x="512" y="1148"/>
                  </a:lnTo>
                  <a:lnTo>
                    <a:pt x="512" y="1142"/>
                  </a:lnTo>
                  <a:lnTo>
                    <a:pt x="519" y="1136"/>
                  </a:lnTo>
                  <a:lnTo>
                    <a:pt x="557" y="1172"/>
                  </a:lnTo>
                  <a:lnTo>
                    <a:pt x="575" y="1190"/>
                  </a:lnTo>
                  <a:lnTo>
                    <a:pt x="600" y="1202"/>
                  </a:lnTo>
                  <a:lnTo>
                    <a:pt x="619" y="1214"/>
                  </a:lnTo>
                  <a:lnTo>
                    <a:pt x="644" y="1226"/>
                  </a:lnTo>
                  <a:lnTo>
                    <a:pt x="670" y="1238"/>
                  </a:lnTo>
                  <a:lnTo>
                    <a:pt x="695" y="1244"/>
                  </a:lnTo>
                  <a:lnTo>
                    <a:pt x="708" y="1238"/>
                  </a:lnTo>
                  <a:lnTo>
                    <a:pt x="720" y="1238"/>
                  </a:lnTo>
                  <a:lnTo>
                    <a:pt x="733" y="1238"/>
                  </a:lnTo>
                  <a:lnTo>
                    <a:pt x="746" y="1238"/>
                  </a:lnTo>
                  <a:lnTo>
                    <a:pt x="765" y="1238"/>
                  </a:lnTo>
                  <a:lnTo>
                    <a:pt x="790" y="1244"/>
                  </a:lnTo>
                  <a:lnTo>
                    <a:pt x="816" y="1244"/>
                  </a:lnTo>
                  <a:lnTo>
                    <a:pt x="828" y="1244"/>
                  </a:lnTo>
                  <a:lnTo>
                    <a:pt x="841" y="1244"/>
                  </a:lnTo>
                  <a:lnTo>
                    <a:pt x="847" y="1238"/>
                  </a:lnTo>
                  <a:lnTo>
                    <a:pt x="860" y="1232"/>
                  </a:lnTo>
                  <a:lnTo>
                    <a:pt x="873" y="1226"/>
                  </a:lnTo>
                  <a:lnTo>
                    <a:pt x="885" y="1214"/>
                  </a:lnTo>
                  <a:lnTo>
                    <a:pt x="892" y="1214"/>
                  </a:lnTo>
                  <a:lnTo>
                    <a:pt x="898" y="1214"/>
                  </a:lnTo>
                  <a:lnTo>
                    <a:pt x="904" y="1214"/>
                  </a:lnTo>
                  <a:lnTo>
                    <a:pt x="911" y="1214"/>
                  </a:lnTo>
                  <a:lnTo>
                    <a:pt x="917" y="1220"/>
                  </a:lnTo>
                  <a:lnTo>
                    <a:pt x="923" y="1226"/>
                  </a:lnTo>
                  <a:lnTo>
                    <a:pt x="935" y="1238"/>
                  </a:lnTo>
                  <a:lnTo>
                    <a:pt x="923" y="1238"/>
                  </a:lnTo>
                  <a:lnTo>
                    <a:pt x="917" y="1238"/>
                  </a:lnTo>
                  <a:lnTo>
                    <a:pt x="904" y="1238"/>
                  </a:lnTo>
                  <a:lnTo>
                    <a:pt x="898" y="1238"/>
                  </a:lnTo>
                  <a:lnTo>
                    <a:pt x="885" y="1244"/>
                  </a:lnTo>
                  <a:lnTo>
                    <a:pt x="866" y="1249"/>
                  </a:lnTo>
                  <a:lnTo>
                    <a:pt x="835" y="1267"/>
                  </a:lnTo>
                  <a:lnTo>
                    <a:pt x="822" y="1273"/>
                  </a:lnTo>
                  <a:lnTo>
                    <a:pt x="803" y="1279"/>
                  </a:lnTo>
                  <a:lnTo>
                    <a:pt x="809" y="1279"/>
                  </a:lnTo>
                  <a:lnTo>
                    <a:pt x="816" y="1285"/>
                  </a:lnTo>
                  <a:lnTo>
                    <a:pt x="828" y="1297"/>
                  </a:lnTo>
                  <a:lnTo>
                    <a:pt x="835" y="1303"/>
                  </a:lnTo>
                  <a:lnTo>
                    <a:pt x="841" y="1309"/>
                  </a:lnTo>
                  <a:lnTo>
                    <a:pt x="854" y="1315"/>
                  </a:lnTo>
                  <a:lnTo>
                    <a:pt x="860" y="1321"/>
                  </a:lnTo>
                  <a:lnTo>
                    <a:pt x="930" y="1321"/>
                  </a:lnTo>
                  <a:lnTo>
                    <a:pt x="960" y="1327"/>
                  </a:lnTo>
                  <a:lnTo>
                    <a:pt x="998" y="1327"/>
                  </a:lnTo>
                  <a:lnTo>
                    <a:pt x="1030" y="1333"/>
                  </a:lnTo>
                  <a:lnTo>
                    <a:pt x="1062" y="1339"/>
                  </a:lnTo>
                  <a:lnTo>
                    <a:pt x="1094" y="1351"/>
                  </a:lnTo>
                  <a:lnTo>
                    <a:pt x="1125" y="1363"/>
                  </a:lnTo>
                  <a:lnTo>
                    <a:pt x="1138" y="1363"/>
                  </a:lnTo>
                  <a:lnTo>
                    <a:pt x="1144" y="1363"/>
                  </a:lnTo>
                  <a:lnTo>
                    <a:pt x="1163" y="1363"/>
                  </a:lnTo>
                  <a:lnTo>
                    <a:pt x="1201" y="1363"/>
                  </a:lnTo>
                  <a:lnTo>
                    <a:pt x="1208" y="1363"/>
                  </a:lnTo>
                  <a:lnTo>
                    <a:pt x="1220" y="1363"/>
                  </a:lnTo>
                  <a:lnTo>
                    <a:pt x="1227" y="1363"/>
                  </a:lnTo>
                  <a:lnTo>
                    <a:pt x="1233" y="1357"/>
                  </a:lnTo>
                  <a:lnTo>
                    <a:pt x="1239" y="1351"/>
                  </a:lnTo>
                  <a:lnTo>
                    <a:pt x="1246" y="1345"/>
                  </a:lnTo>
                  <a:lnTo>
                    <a:pt x="1246" y="1339"/>
                  </a:lnTo>
                  <a:lnTo>
                    <a:pt x="1246" y="1327"/>
                  </a:lnTo>
                  <a:lnTo>
                    <a:pt x="1182" y="1285"/>
                  </a:lnTo>
                  <a:lnTo>
                    <a:pt x="1151" y="1273"/>
                  </a:lnTo>
                  <a:lnTo>
                    <a:pt x="1144" y="1273"/>
                  </a:lnTo>
                  <a:lnTo>
                    <a:pt x="1138" y="1273"/>
                  </a:lnTo>
                  <a:lnTo>
                    <a:pt x="1132" y="1273"/>
                  </a:lnTo>
                  <a:lnTo>
                    <a:pt x="1119" y="1273"/>
                  </a:lnTo>
                  <a:lnTo>
                    <a:pt x="1113" y="1273"/>
                  </a:lnTo>
                  <a:lnTo>
                    <a:pt x="1100" y="1267"/>
                  </a:lnTo>
                  <a:lnTo>
                    <a:pt x="1094" y="1261"/>
                  </a:lnTo>
                  <a:lnTo>
                    <a:pt x="1100" y="1255"/>
                  </a:lnTo>
                  <a:lnTo>
                    <a:pt x="1106" y="1249"/>
                  </a:lnTo>
                  <a:lnTo>
                    <a:pt x="1113" y="1244"/>
                  </a:lnTo>
                  <a:lnTo>
                    <a:pt x="1119" y="1238"/>
                  </a:lnTo>
                  <a:lnTo>
                    <a:pt x="1125" y="1238"/>
                  </a:lnTo>
                  <a:lnTo>
                    <a:pt x="1138" y="1238"/>
                  </a:lnTo>
                  <a:lnTo>
                    <a:pt x="1144" y="1238"/>
                  </a:lnTo>
                  <a:lnTo>
                    <a:pt x="1151" y="1244"/>
                  </a:lnTo>
                  <a:lnTo>
                    <a:pt x="1151" y="1238"/>
                  </a:lnTo>
                  <a:lnTo>
                    <a:pt x="1157" y="1232"/>
                  </a:lnTo>
                  <a:lnTo>
                    <a:pt x="1157" y="1226"/>
                  </a:lnTo>
                  <a:lnTo>
                    <a:pt x="1163" y="1214"/>
                  </a:lnTo>
                  <a:lnTo>
                    <a:pt x="1170" y="1208"/>
                  </a:lnTo>
                  <a:lnTo>
                    <a:pt x="1176" y="1196"/>
                  </a:lnTo>
                  <a:lnTo>
                    <a:pt x="1182" y="1190"/>
                  </a:lnTo>
                  <a:lnTo>
                    <a:pt x="1182" y="1178"/>
                  </a:lnTo>
                  <a:lnTo>
                    <a:pt x="1176" y="1172"/>
                  </a:lnTo>
                  <a:lnTo>
                    <a:pt x="1170" y="1166"/>
                  </a:lnTo>
                  <a:lnTo>
                    <a:pt x="1163" y="1154"/>
                  </a:lnTo>
                  <a:lnTo>
                    <a:pt x="1157" y="1130"/>
                  </a:lnTo>
                  <a:lnTo>
                    <a:pt x="1163" y="1130"/>
                  </a:lnTo>
                  <a:lnTo>
                    <a:pt x="1170" y="1136"/>
                  </a:lnTo>
                  <a:lnTo>
                    <a:pt x="1182" y="1142"/>
                  </a:lnTo>
                  <a:lnTo>
                    <a:pt x="1195" y="1148"/>
                  </a:lnTo>
                  <a:lnTo>
                    <a:pt x="1201" y="1154"/>
                  </a:lnTo>
                  <a:lnTo>
                    <a:pt x="1208" y="1160"/>
                  </a:lnTo>
                  <a:lnTo>
                    <a:pt x="1208" y="1172"/>
                  </a:lnTo>
                  <a:lnTo>
                    <a:pt x="1201" y="1184"/>
                  </a:lnTo>
                  <a:lnTo>
                    <a:pt x="1201" y="1190"/>
                  </a:lnTo>
                  <a:lnTo>
                    <a:pt x="1195" y="1214"/>
                  </a:lnTo>
                  <a:lnTo>
                    <a:pt x="1182" y="1255"/>
                  </a:lnTo>
                  <a:lnTo>
                    <a:pt x="1201" y="1261"/>
                  </a:lnTo>
                  <a:lnTo>
                    <a:pt x="1214" y="1267"/>
                  </a:lnTo>
                  <a:lnTo>
                    <a:pt x="1227" y="1273"/>
                  </a:lnTo>
                  <a:lnTo>
                    <a:pt x="1239" y="1279"/>
                  </a:lnTo>
                  <a:lnTo>
                    <a:pt x="1252" y="1291"/>
                  </a:lnTo>
                  <a:lnTo>
                    <a:pt x="1265" y="1303"/>
                  </a:lnTo>
                  <a:lnTo>
                    <a:pt x="1278" y="1315"/>
                  </a:lnTo>
                  <a:lnTo>
                    <a:pt x="1284" y="1333"/>
                  </a:lnTo>
                  <a:lnTo>
                    <a:pt x="1315" y="1333"/>
                  </a:lnTo>
                  <a:lnTo>
                    <a:pt x="1353" y="1327"/>
                  </a:lnTo>
                  <a:lnTo>
                    <a:pt x="1365" y="1327"/>
                  </a:lnTo>
                  <a:lnTo>
                    <a:pt x="1384" y="1327"/>
                  </a:lnTo>
                  <a:lnTo>
                    <a:pt x="1397" y="1321"/>
                  </a:lnTo>
                  <a:lnTo>
                    <a:pt x="1410" y="1315"/>
                  </a:lnTo>
                  <a:lnTo>
                    <a:pt x="1410" y="1309"/>
                  </a:lnTo>
                  <a:lnTo>
                    <a:pt x="1403" y="1303"/>
                  </a:lnTo>
                  <a:lnTo>
                    <a:pt x="1397" y="1291"/>
                  </a:lnTo>
                  <a:lnTo>
                    <a:pt x="1391" y="1291"/>
                  </a:lnTo>
                  <a:lnTo>
                    <a:pt x="1391" y="1285"/>
                  </a:lnTo>
                  <a:lnTo>
                    <a:pt x="1391" y="1279"/>
                  </a:lnTo>
                  <a:lnTo>
                    <a:pt x="1397" y="1273"/>
                  </a:lnTo>
                  <a:lnTo>
                    <a:pt x="1403" y="1273"/>
                  </a:lnTo>
                  <a:lnTo>
                    <a:pt x="1422" y="1285"/>
                  </a:lnTo>
                  <a:lnTo>
                    <a:pt x="1441" y="1291"/>
                  </a:lnTo>
                  <a:lnTo>
                    <a:pt x="1460" y="1297"/>
                  </a:lnTo>
                  <a:lnTo>
                    <a:pt x="1486" y="1303"/>
                  </a:lnTo>
                  <a:lnTo>
                    <a:pt x="1511" y="1309"/>
                  </a:lnTo>
                  <a:lnTo>
                    <a:pt x="1537" y="1309"/>
                  </a:lnTo>
                  <a:lnTo>
                    <a:pt x="1562" y="1309"/>
                  </a:lnTo>
                  <a:lnTo>
                    <a:pt x="1575" y="1303"/>
                  </a:lnTo>
                  <a:lnTo>
                    <a:pt x="1587" y="1297"/>
                  </a:lnTo>
                  <a:lnTo>
                    <a:pt x="1600" y="1291"/>
                  </a:lnTo>
                  <a:lnTo>
                    <a:pt x="1606" y="1285"/>
                  </a:lnTo>
                  <a:lnTo>
                    <a:pt x="1619" y="1273"/>
                  </a:lnTo>
                  <a:lnTo>
                    <a:pt x="1625" y="1261"/>
                  </a:lnTo>
                  <a:lnTo>
                    <a:pt x="1632" y="1249"/>
                  </a:lnTo>
                  <a:lnTo>
                    <a:pt x="1632" y="1232"/>
                  </a:lnTo>
                  <a:lnTo>
                    <a:pt x="1632" y="1220"/>
                  </a:lnTo>
                  <a:lnTo>
                    <a:pt x="1632" y="1202"/>
                  </a:lnTo>
                  <a:lnTo>
                    <a:pt x="1625" y="1196"/>
                  </a:lnTo>
                  <a:lnTo>
                    <a:pt x="1619" y="1196"/>
                  </a:lnTo>
                  <a:lnTo>
                    <a:pt x="1613" y="1190"/>
                  </a:lnTo>
                  <a:lnTo>
                    <a:pt x="1606" y="1184"/>
                  </a:lnTo>
                  <a:lnTo>
                    <a:pt x="1619" y="1184"/>
                  </a:lnTo>
                  <a:lnTo>
                    <a:pt x="1625" y="1178"/>
                  </a:lnTo>
                  <a:lnTo>
                    <a:pt x="1632" y="1172"/>
                  </a:lnTo>
                  <a:lnTo>
                    <a:pt x="1638" y="1166"/>
                  </a:lnTo>
                  <a:lnTo>
                    <a:pt x="1638" y="1154"/>
                  </a:lnTo>
                  <a:lnTo>
                    <a:pt x="1644" y="1148"/>
                  </a:lnTo>
                  <a:lnTo>
                    <a:pt x="1651" y="1130"/>
                  </a:lnTo>
                  <a:lnTo>
                    <a:pt x="1651" y="1118"/>
                  </a:lnTo>
                  <a:lnTo>
                    <a:pt x="1651" y="1100"/>
                  </a:lnTo>
                  <a:lnTo>
                    <a:pt x="1651" y="1082"/>
                  </a:lnTo>
                  <a:lnTo>
                    <a:pt x="1644" y="1070"/>
                  </a:lnTo>
                  <a:lnTo>
                    <a:pt x="1632" y="1058"/>
                  </a:lnTo>
                  <a:lnTo>
                    <a:pt x="1625" y="1046"/>
                  </a:lnTo>
                  <a:lnTo>
                    <a:pt x="1600" y="1022"/>
                  </a:lnTo>
                  <a:lnTo>
                    <a:pt x="1581" y="999"/>
                  </a:lnTo>
                  <a:lnTo>
                    <a:pt x="1562" y="981"/>
                  </a:lnTo>
                  <a:lnTo>
                    <a:pt x="1556" y="969"/>
                  </a:lnTo>
                  <a:lnTo>
                    <a:pt x="1543" y="963"/>
                  </a:lnTo>
                  <a:lnTo>
                    <a:pt x="1530" y="957"/>
                  </a:lnTo>
                  <a:lnTo>
                    <a:pt x="1524" y="951"/>
                  </a:lnTo>
                  <a:lnTo>
                    <a:pt x="1511" y="951"/>
                  </a:lnTo>
                  <a:lnTo>
                    <a:pt x="1498" y="951"/>
                  </a:lnTo>
                  <a:lnTo>
                    <a:pt x="1479" y="957"/>
                  </a:lnTo>
                  <a:lnTo>
                    <a:pt x="1467" y="963"/>
                  </a:lnTo>
                  <a:lnTo>
                    <a:pt x="1460" y="951"/>
                  </a:lnTo>
                  <a:lnTo>
                    <a:pt x="1454" y="939"/>
                  </a:lnTo>
                  <a:lnTo>
                    <a:pt x="1454" y="921"/>
                  </a:lnTo>
                  <a:lnTo>
                    <a:pt x="1448" y="909"/>
                  </a:lnTo>
                  <a:lnTo>
                    <a:pt x="1448" y="903"/>
                  </a:lnTo>
                  <a:lnTo>
                    <a:pt x="1441" y="891"/>
                  </a:lnTo>
                  <a:lnTo>
                    <a:pt x="1435" y="891"/>
                  </a:lnTo>
                  <a:lnTo>
                    <a:pt x="1429" y="885"/>
                  </a:lnTo>
                  <a:lnTo>
                    <a:pt x="1422" y="891"/>
                  </a:lnTo>
                  <a:lnTo>
                    <a:pt x="1410" y="897"/>
                  </a:lnTo>
                  <a:lnTo>
                    <a:pt x="1403" y="903"/>
                  </a:lnTo>
                  <a:lnTo>
                    <a:pt x="1397" y="903"/>
                  </a:lnTo>
                  <a:lnTo>
                    <a:pt x="1384" y="909"/>
                  </a:lnTo>
                  <a:lnTo>
                    <a:pt x="1378" y="903"/>
                  </a:lnTo>
                  <a:lnTo>
                    <a:pt x="1359" y="903"/>
                  </a:lnTo>
                  <a:lnTo>
                    <a:pt x="1315" y="885"/>
                  </a:lnTo>
                  <a:lnTo>
                    <a:pt x="1297" y="885"/>
                  </a:lnTo>
                  <a:lnTo>
                    <a:pt x="1284" y="885"/>
                  </a:lnTo>
                  <a:lnTo>
                    <a:pt x="1278" y="885"/>
                  </a:lnTo>
                  <a:lnTo>
                    <a:pt x="1265" y="897"/>
                  </a:lnTo>
                  <a:lnTo>
                    <a:pt x="1252" y="891"/>
                  </a:lnTo>
                  <a:lnTo>
                    <a:pt x="1239" y="891"/>
                  </a:lnTo>
                  <a:lnTo>
                    <a:pt x="1208" y="891"/>
                  </a:lnTo>
                  <a:lnTo>
                    <a:pt x="1189" y="891"/>
                  </a:lnTo>
                  <a:lnTo>
                    <a:pt x="1176" y="891"/>
                  </a:lnTo>
                  <a:lnTo>
                    <a:pt x="1157" y="891"/>
                  </a:lnTo>
                  <a:lnTo>
                    <a:pt x="1151" y="885"/>
                  </a:lnTo>
                  <a:lnTo>
                    <a:pt x="1144" y="879"/>
                  </a:lnTo>
                  <a:lnTo>
                    <a:pt x="1132" y="891"/>
                  </a:lnTo>
                  <a:lnTo>
                    <a:pt x="1113" y="867"/>
                  </a:lnTo>
                  <a:lnTo>
                    <a:pt x="1100" y="855"/>
                  </a:lnTo>
                  <a:lnTo>
                    <a:pt x="1094" y="843"/>
                  </a:lnTo>
                  <a:lnTo>
                    <a:pt x="1081" y="831"/>
                  </a:lnTo>
                  <a:lnTo>
                    <a:pt x="1075" y="819"/>
                  </a:lnTo>
                  <a:lnTo>
                    <a:pt x="1068" y="801"/>
                  </a:lnTo>
                  <a:lnTo>
                    <a:pt x="1068" y="790"/>
                  </a:lnTo>
                  <a:lnTo>
                    <a:pt x="1068" y="778"/>
                  </a:lnTo>
                  <a:lnTo>
                    <a:pt x="1068" y="772"/>
                  </a:lnTo>
                  <a:lnTo>
                    <a:pt x="1068" y="766"/>
                  </a:lnTo>
                  <a:lnTo>
                    <a:pt x="1075" y="766"/>
                  </a:lnTo>
                  <a:lnTo>
                    <a:pt x="1087" y="778"/>
                  </a:lnTo>
                  <a:lnTo>
                    <a:pt x="1100" y="790"/>
                  </a:lnTo>
                  <a:lnTo>
                    <a:pt x="1119" y="825"/>
                  </a:lnTo>
                  <a:lnTo>
                    <a:pt x="1132" y="837"/>
                  </a:lnTo>
                  <a:lnTo>
                    <a:pt x="1138" y="849"/>
                  </a:lnTo>
                  <a:lnTo>
                    <a:pt x="1144" y="849"/>
                  </a:lnTo>
                  <a:lnTo>
                    <a:pt x="1151" y="855"/>
                  </a:lnTo>
                  <a:lnTo>
                    <a:pt x="1163" y="855"/>
                  </a:lnTo>
                  <a:lnTo>
                    <a:pt x="1170" y="855"/>
                  </a:lnTo>
                  <a:lnTo>
                    <a:pt x="1170" y="849"/>
                  </a:lnTo>
                  <a:lnTo>
                    <a:pt x="1176" y="849"/>
                  </a:lnTo>
                  <a:lnTo>
                    <a:pt x="1182" y="849"/>
                  </a:lnTo>
                  <a:lnTo>
                    <a:pt x="1195" y="855"/>
                  </a:lnTo>
                  <a:lnTo>
                    <a:pt x="1195" y="861"/>
                  </a:lnTo>
                  <a:lnTo>
                    <a:pt x="1201" y="861"/>
                  </a:lnTo>
                  <a:lnTo>
                    <a:pt x="1265" y="855"/>
                  </a:lnTo>
                  <a:lnTo>
                    <a:pt x="1265" y="849"/>
                  </a:lnTo>
                  <a:lnTo>
                    <a:pt x="1271" y="843"/>
                  </a:lnTo>
                  <a:lnTo>
                    <a:pt x="1271" y="837"/>
                  </a:lnTo>
                  <a:lnTo>
                    <a:pt x="1278" y="831"/>
                  </a:lnTo>
                  <a:lnTo>
                    <a:pt x="1284" y="825"/>
                  </a:lnTo>
                  <a:lnTo>
                    <a:pt x="1290" y="819"/>
                  </a:lnTo>
                  <a:lnTo>
                    <a:pt x="1297" y="813"/>
                  </a:lnTo>
                  <a:lnTo>
                    <a:pt x="1308" y="813"/>
                  </a:lnTo>
                  <a:lnTo>
                    <a:pt x="1315" y="813"/>
                  </a:lnTo>
                  <a:lnTo>
                    <a:pt x="1315" y="819"/>
                  </a:lnTo>
                  <a:lnTo>
                    <a:pt x="1321" y="819"/>
                  </a:lnTo>
                  <a:lnTo>
                    <a:pt x="1315" y="825"/>
                  </a:lnTo>
                  <a:lnTo>
                    <a:pt x="1315" y="837"/>
                  </a:lnTo>
                  <a:lnTo>
                    <a:pt x="1315" y="843"/>
                  </a:lnTo>
                  <a:lnTo>
                    <a:pt x="1315" y="849"/>
                  </a:lnTo>
                  <a:lnTo>
                    <a:pt x="1308" y="855"/>
                  </a:lnTo>
                  <a:lnTo>
                    <a:pt x="1327" y="867"/>
                  </a:lnTo>
                  <a:lnTo>
                    <a:pt x="1340" y="873"/>
                  </a:lnTo>
                  <a:lnTo>
                    <a:pt x="1353" y="873"/>
                  </a:lnTo>
                  <a:lnTo>
                    <a:pt x="1359" y="879"/>
                  </a:lnTo>
                  <a:lnTo>
                    <a:pt x="1372" y="879"/>
                  </a:lnTo>
                  <a:lnTo>
                    <a:pt x="1384" y="879"/>
                  </a:lnTo>
                  <a:lnTo>
                    <a:pt x="1397" y="873"/>
                  </a:lnTo>
                  <a:lnTo>
                    <a:pt x="1422" y="849"/>
                  </a:lnTo>
                  <a:lnTo>
                    <a:pt x="1441" y="867"/>
                  </a:lnTo>
                  <a:lnTo>
                    <a:pt x="1460" y="885"/>
                  </a:lnTo>
                  <a:lnTo>
                    <a:pt x="1473" y="897"/>
                  </a:lnTo>
                  <a:lnTo>
                    <a:pt x="1492" y="909"/>
                  </a:lnTo>
                  <a:lnTo>
                    <a:pt x="1511" y="915"/>
                  </a:lnTo>
                  <a:lnTo>
                    <a:pt x="1530" y="921"/>
                  </a:lnTo>
                  <a:lnTo>
                    <a:pt x="1543" y="927"/>
                  </a:lnTo>
                  <a:lnTo>
                    <a:pt x="1562" y="927"/>
                  </a:lnTo>
                  <a:lnTo>
                    <a:pt x="1581" y="927"/>
                  </a:lnTo>
                  <a:lnTo>
                    <a:pt x="1600" y="927"/>
                  </a:lnTo>
                  <a:lnTo>
                    <a:pt x="1638" y="921"/>
                  </a:lnTo>
                  <a:lnTo>
                    <a:pt x="1676" y="909"/>
                  </a:lnTo>
                  <a:lnTo>
                    <a:pt x="1713" y="903"/>
                  </a:lnTo>
                  <a:lnTo>
                    <a:pt x="1732" y="885"/>
                  </a:lnTo>
                  <a:lnTo>
                    <a:pt x="1751" y="867"/>
                  </a:lnTo>
                  <a:lnTo>
                    <a:pt x="1764" y="843"/>
                  </a:lnTo>
                  <a:lnTo>
                    <a:pt x="1783" y="825"/>
                  </a:lnTo>
                  <a:lnTo>
                    <a:pt x="1789" y="813"/>
                  </a:lnTo>
                  <a:lnTo>
                    <a:pt x="1789" y="801"/>
                  </a:lnTo>
                  <a:lnTo>
                    <a:pt x="1796" y="790"/>
                  </a:lnTo>
                  <a:lnTo>
                    <a:pt x="1796" y="778"/>
                  </a:lnTo>
                  <a:lnTo>
                    <a:pt x="1796" y="766"/>
                  </a:lnTo>
                  <a:lnTo>
                    <a:pt x="1796" y="754"/>
                  </a:lnTo>
                  <a:lnTo>
                    <a:pt x="1789" y="742"/>
                  </a:lnTo>
                  <a:lnTo>
                    <a:pt x="1783" y="730"/>
                  </a:lnTo>
                  <a:lnTo>
                    <a:pt x="1777" y="718"/>
                  </a:lnTo>
                  <a:lnTo>
                    <a:pt x="1770" y="712"/>
                  </a:lnTo>
                  <a:lnTo>
                    <a:pt x="1764" y="700"/>
                  </a:lnTo>
                  <a:lnTo>
                    <a:pt x="1757" y="694"/>
                  </a:lnTo>
                  <a:lnTo>
                    <a:pt x="1745" y="664"/>
                  </a:lnTo>
                  <a:lnTo>
                    <a:pt x="1738" y="652"/>
                  </a:lnTo>
                  <a:lnTo>
                    <a:pt x="1738" y="640"/>
                  </a:lnTo>
                  <a:lnTo>
                    <a:pt x="1745" y="640"/>
                  </a:lnTo>
                  <a:lnTo>
                    <a:pt x="1751" y="640"/>
                  </a:lnTo>
                  <a:lnTo>
                    <a:pt x="1764" y="646"/>
                  </a:lnTo>
                  <a:lnTo>
                    <a:pt x="1783" y="658"/>
                  </a:lnTo>
                  <a:lnTo>
                    <a:pt x="1796" y="664"/>
                  </a:lnTo>
                  <a:lnTo>
                    <a:pt x="1802" y="664"/>
                  </a:lnTo>
                  <a:lnTo>
                    <a:pt x="1808" y="664"/>
                  </a:lnTo>
                  <a:lnTo>
                    <a:pt x="1815" y="658"/>
                  </a:lnTo>
                  <a:lnTo>
                    <a:pt x="1821" y="658"/>
                  </a:lnTo>
                  <a:lnTo>
                    <a:pt x="1827" y="652"/>
                  </a:lnTo>
                  <a:lnTo>
                    <a:pt x="1834" y="646"/>
                  </a:lnTo>
                  <a:lnTo>
                    <a:pt x="1859" y="652"/>
                  </a:lnTo>
                  <a:lnTo>
                    <a:pt x="1859" y="664"/>
                  </a:lnTo>
                  <a:lnTo>
                    <a:pt x="1859" y="670"/>
                  </a:lnTo>
                  <a:lnTo>
                    <a:pt x="1853" y="676"/>
                  </a:lnTo>
                  <a:lnTo>
                    <a:pt x="1853" y="682"/>
                  </a:lnTo>
                  <a:lnTo>
                    <a:pt x="1846" y="688"/>
                  </a:lnTo>
                  <a:lnTo>
                    <a:pt x="1840" y="688"/>
                  </a:lnTo>
                  <a:lnTo>
                    <a:pt x="1827" y="694"/>
                  </a:lnTo>
                  <a:lnTo>
                    <a:pt x="1815" y="700"/>
                  </a:lnTo>
                  <a:lnTo>
                    <a:pt x="1808" y="700"/>
                  </a:lnTo>
                  <a:lnTo>
                    <a:pt x="1808" y="706"/>
                  </a:lnTo>
                  <a:lnTo>
                    <a:pt x="1808" y="712"/>
                  </a:lnTo>
                  <a:lnTo>
                    <a:pt x="1808" y="718"/>
                  </a:lnTo>
                  <a:lnTo>
                    <a:pt x="1815" y="724"/>
                  </a:lnTo>
                  <a:lnTo>
                    <a:pt x="1821" y="730"/>
                  </a:lnTo>
                  <a:lnTo>
                    <a:pt x="1821" y="736"/>
                  </a:lnTo>
                  <a:lnTo>
                    <a:pt x="1827" y="754"/>
                  </a:lnTo>
                  <a:lnTo>
                    <a:pt x="1827" y="772"/>
                  </a:lnTo>
                  <a:lnTo>
                    <a:pt x="1821" y="795"/>
                  </a:lnTo>
                  <a:lnTo>
                    <a:pt x="1821" y="813"/>
                  </a:lnTo>
                  <a:lnTo>
                    <a:pt x="1815" y="831"/>
                  </a:lnTo>
                  <a:lnTo>
                    <a:pt x="1802" y="849"/>
                  </a:lnTo>
                  <a:lnTo>
                    <a:pt x="1789" y="867"/>
                  </a:lnTo>
                  <a:lnTo>
                    <a:pt x="1783" y="879"/>
                  </a:lnTo>
                  <a:lnTo>
                    <a:pt x="1770" y="885"/>
                  </a:lnTo>
                  <a:lnTo>
                    <a:pt x="1770" y="891"/>
                  </a:lnTo>
                  <a:lnTo>
                    <a:pt x="1764" y="897"/>
                  </a:lnTo>
                  <a:lnTo>
                    <a:pt x="1757" y="903"/>
                  </a:lnTo>
                  <a:lnTo>
                    <a:pt x="1745" y="915"/>
                  </a:lnTo>
                  <a:lnTo>
                    <a:pt x="1726" y="927"/>
                  </a:lnTo>
                  <a:lnTo>
                    <a:pt x="1688" y="939"/>
                  </a:lnTo>
                  <a:lnTo>
                    <a:pt x="1676" y="945"/>
                  </a:lnTo>
                  <a:lnTo>
                    <a:pt x="1657" y="957"/>
                  </a:lnTo>
                  <a:lnTo>
                    <a:pt x="1657" y="951"/>
                  </a:lnTo>
                  <a:lnTo>
                    <a:pt x="1651" y="951"/>
                  </a:lnTo>
                  <a:lnTo>
                    <a:pt x="1644" y="945"/>
                  </a:lnTo>
                  <a:lnTo>
                    <a:pt x="1632" y="945"/>
                  </a:lnTo>
                  <a:lnTo>
                    <a:pt x="1619" y="945"/>
                  </a:lnTo>
                  <a:lnTo>
                    <a:pt x="1606" y="945"/>
                  </a:lnTo>
                  <a:lnTo>
                    <a:pt x="1600" y="951"/>
                  </a:lnTo>
                  <a:lnTo>
                    <a:pt x="1594" y="957"/>
                  </a:lnTo>
                  <a:lnTo>
                    <a:pt x="1594" y="963"/>
                  </a:lnTo>
                  <a:lnTo>
                    <a:pt x="1600" y="969"/>
                  </a:lnTo>
                  <a:lnTo>
                    <a:pt x="1606" y="981"/>
                  </a:lnTo>
                  <a:lnTo>
                    <a:pt x="1619" y="993"/>
                  </a:lnTo>
                  <a:lnTo>
                    <a:pt x="1625" y="1005"/>
                  </a:lnTo>
                  <a:lnTo>
                    <a:pt x="1638" y="1017"/>
                  </a:lnTo>
                  <a:lnTo>
                    <a:pt x="1651" y="1028"/>
                  </a:lnTo>
                  <a:lnTo>
                    <a:pt x="1663" y="1034"/>
                  </a:lnTo>
                  <a:lnTo>
                    <a:pt x="1676" y="1040"/>
                  </a:lnTo>
                  <a:lnTo>
                    <a:pt x="1700" y="1040"/>
                  </a:lnTo>
                  <a:lnTo>
                    <a:pt x="1726" y="1034"/>
                  </a:lnTo>
                  <a:lnTo>
                    <a:pt x="1751" y="1028"/>
                  </a:lnTo>
                  <a:lnTo>
                    <a:pt x="1770" y="1022"/>
                  </a:lnTo>
                  <a:lnTo>
                    <a:pt x="1796" y="1011"/>
                  </a:lnTo>
                  <a:lnTo>
                    <a:pt x="1802" y="999"/>
                  </a:lnTo>
                  <a:lnTo>
                    <a:pt x="1808" y="993"/>
                  </a:lnTo>
                  <a:lnTo>
                    <a:pt x="1821" y="987"/>
                  </a:lnTo>
                  <a:lnTo>
                    <a:pt x="1827" y="975"/>
                  </a:lnTo>
                  <a:lnTo>
                    <a:pt x="1834" y="963"/>
                  </a:lnTo>
                  <a:lnTo>
                    <a:pt x="1840" y="957"/>
                  </a:lnTo>
                  <a:lnTo>
                    <a:pt x="1853" y="963"/>
                  </a:lnTo>
                  <a:lnTo>
                    <a:pt x="1859" y="969"/>
                  </a:lnTo>
                  <a:lnTo>
                    <a:pt x="1872" y="975"/>
                  </a:lnTo>
                  <a:lnTo>
                    <a:pt x="1884" y="975"/>
                  </a:lnTo>
                  <a:lnTo>
                    <a:pt x="1897" y="975"/>
                  </a:lnTo>
                  <a:lnTo>
                    <a:pt x="1903" y="975"/>
                  </a:lnTo>
                  <a:lnTo>
                    <a:pt x="1916" y="975"/>
                  </a:lnTo>
                  <a:lnTo>
                    <a:pt x="1929" y="969"/>
                  </a:lnTo>
                  <a:lnTo>
                    <a:pt x="1935" y="957"/>
                  </a:lnTo>
                  <a:lnTo>
                    <a:pt x="1948" y="945"/>
                  </a:lnTo>
                  <a:lnTo>
                    <a:pt x="1967" y="927"/>
                  </a:lnTo>
                  <a:lnTo>
                    <a:pt x="1973" y="915"/>
                  </a:lnTo>
                  <a:lnTo>
                    <a:pt x="1979" y="903"/>
                  </a:lnTo>
                  <a:lnTo>
                    <a:pt x="1986" y="891"/>
                  </a:lnTo>
                  <a:lnTo>
                    <a:pt x="1986" y="879"/>
                  </a:lnTo>
                  <a:lnTo>
                    <a:pt x="1986" y="873"/>
                  </a:lnTo>
                  <a:lnTo>
                    <a:pt x="1973" y="873"/>
                  </a:lnTo>
                  <a:lnTo>
                    <a:pt x="1967" y="867"/>
                  </a:lnTo>
                  <a:lnTo>
                    <a:pt x="1960" y="861"/>
                  </a:lnTo>
                  <a:lnTo>
                    <a:pt x="1960" y="849"/>
                  </a:lnTo>
                  <a:lnTo>
                    <a:pt x="1960" y="843"/>
                  </a:lnTo>
                  <a:lnTo>
                    <a:pt x="1967" y="843"/>
                  </a:lnTo>
                  <a:lnTo>
                    <a:pt x="1979" y="837"/>
                  </a:lnTo>
                  <a:lnTo>
                    <a:pt x="2005" y="837"/>
                  </a:lnTo>
                  <a:lnTo>
                    <a:pt x="2018" y="843"/>
                  </a:lnTo>
                  <a:lnTo>
                    <a:pt x="2030" y="843"/>
                  </a:lnTo>
                  <a:lnTo>
                    <a:pt x="2037" y="843"/>
                  </a:lnTo>
                  <a:lnTo>
                    <a:pt x="2043" y="843"/>
                  </a:lnTo>
                  <a:lnTo>
                    <a:pt x="2049" y="843"/>
                  </a:lnTo>
                  <a:lnTo>
                    <a:pt x="2074" y="837"/>
                  </a:lnTo>
                  <a:lnTo>
                    <a:pt x="2086" y="837"/>
                  </a:lnTo>
                  <a:lnTo>
                    <a:pt x="2093" y="837"/>
                  </a:lnTo>
                  <a:lnTo>
                    <a:pt x="2099" y="843"/>
                  </a:lnTo>
                  <a:lnTo>
                    <a:pt x="2099" y="849"/>
                  </a:lnTo>
                  <a:lnTo>
                    <a:pt x="2099" y="855"/>
                  </a:lnTo>
                  <a:lnTo>
                    <a:pt x="2099" y="861"/>
                  </a:lnTo>
                  <a:lnTo>
                    <a:pt x="2099" y="867"/>
                  </a:lnTo>
                  <a:lnTo>
                    <a:pt x="2093" y="873"/>
                  </a:lnTo>
                  <a:lnTo>
                    <a:pt x="2080" y="879"/>
                  </a:lnTo>
                  <a:lnTo>
                    <a:pt x="2074" y="879"/>
                  </a:lnTo>
                  <a:lnTo>
                    <a:pt x="2067" y="879"/>
                  </a:lnTo>
                  <a:lnTo>
                    <a:pt x="2061" y="879"/>
                  </a:lnTo>
                  <a:lnTo>
                    <a:pt x="2018" y="879"/>
                  </a:lnTo>
                  <a:lnTo>
                    <a:pt x="2018" y="891"/>
                  </a:lnTo>
                  <a:lnTo>
                    <a:pt x="2018" y="903"/>
                  </a:lnTo>
                  <a:lnTo>
                    <a:pt x="2018" y="909"/>
                  </a:lnTo>
                  <a:lnTo>
                    <a:pt x="2018" y="921"/>
                  </a:lnTo>
                  <a:lnTo>
                    <a:pt x="2011" y="927"/>
                  </a:lnTo>
                  <a:lnTo>
                    <a:pt x="2005" y="933"/>
                  </a:lnTo>
                  <a:lnTo>
                    <a:pt x="1992" y="951"/>
                  </a:lnTo>
                  <a:lnTo>
                    <a:pt x="1960" y="975"/>
                  </a:lnTo>
                  <a:lnTo>
                    <a:pt x="1941" y="987"/>
                  </a:lnTo>
                  <a:lnTo>
                    <a:pt x="1929" y="1005"/>
                  </a:lnTo>
                  <a:lnTo>
                    <a:pt x="1910" y="1005"/>
                  </a:lnTo>
                  <a:lnTo>
                    <a:pt x="1891" y="1005"/>
                  </a:lnTo>
                  <a:lnTo>
                    <a:pt x="1878" y="1005"/>
                  </a:lnTo>
                  <a:lnTo>
                    <a:pt x="1872" y="1005"/>
                  </a:lnTo>
                  <a:lnTo>
                    <a:pt x="1859" y="1005"/>
                  </a:lnTo>
                  <a:lnTo>
                    <a:pt x="1853" y="999"/>
                  </a:lnTo>
                  <a:lnTo>
                    <a:pt x="1846" y="1005"/>
                  </a:lnTo>
                  <a:lnTo>
                    <a:pt x="1834" y="1017"/>
                  </a:lnTo>
                  <a:lnTo>
                    <a:pt x="1821" y="1028"/>
                  </a:lnTo>
                  <a:lnTo>
                    <a:pt x="1802" y="1034"/>
                  </a:lnTo>
                  <a:lnTo>
                    <a:pt x="1789" y="1046"/>
                  </a:lnTo>
                  <a:lnTo>
                    <a:pt x="1770" y="1052"/>
                  </a:lnTo>
                  <a:lnTo>
                    <a:pt x="1732" y="1070"/>
                  </a:lnTo>
                  <a:lnTo>
                    <a:pt x="1681" y="1070"/>
                  </a:lnTo>
                  <a:lnTo>
                    <a:pt x="1681" y="1076"/>
                  </a:lnTo>
                  <a:lnTo>
                    <a:pt x="1681" y="1088"/>
                  </a:lnTo>
                  <a:lnTo>
                    <a:pt x="1681" y="1094"/>
                  </a:lnTo>
                  <a:lnTo>
                    <a:pt x="1688" y="1106"/>
                  </a:lnTo>
                  <a:lnTo>
                    <a:pt x="1688" y="1118"/>
                  </a:lnTo>
                  <a:lnTo>
                    <a:pt x="1694" y="1118"/>
                  </a:lnTo>
                  <a:lnTo>
                    <a:pt x="1700" y="1124"/>
                  </a:lnTo>
                  <a:lnTo>
                    <a:pt x="1707" y="1130"/>
                  </a:lnTo>
                  <a:lnTo>
                    <a:pt x="1821" y="1124"/>
                  </a:lnTo>
                  <a:lnTo>
                    <a:pt x="1821" y="1118"/>
                  </a:lnTo>
                  <a:lnTo>
                    <a:pt x="1815" y="1112"/>
                  </a:lnTo>
                  <a:lnTo>
                    <a:pt x="1815" y="1106"/>
                  </a:lnTo>
                  <a:lnTo>
                    <a:pt x="1815" y="1100"/>
                  </a:lnTo>
                  <a:lnTo>
                    <a:pt x="1821" y="1100"/>
                  </a:lnTo>
                  <a:lnTo>
                    <a:pt x="1834" y="1106"/>
                  </a:lnTo>
                  <a:lnTo>
                    <a:pt x="1853" y="1112"/>
                  </a:lnTo>
                  <a:lnTo>
                    <a:pt x="1865" y="1112"/>
                  </a:lnTo>
                  <a:lnTo>
                    <a:pt x="1878" y="1112"/>
                  </a:lnTo>
                  <a:lnTo>
                    <a:pt x="1891" y="1112"/>
                  </a:lnTo>
                  <a:lnTo>
                    <a:pt x="1897" y="1112"/>
                  </a:lnTo>
                  <a:lnTo>
                    <a:pt x="1916" y="1112"/>
                  </a:lnTo>
                  <a:lnTo>
                    <a:pt x="1929" y="1106"/>
                  </a:lnTo>
                  <a:lnTo>
                    <a:pt x="1948" y="1106"/>
                  </a:lnTo>
                  <a:lnTo>
                    <a:pt x="1960" y="1100"/>
                  </a:lnTo>
                  <a:lnTo>
                    <a:pt x="1973" y="1094"/>
                  </a:lnTo>
                  <a:lnTo>
                    <a:pt x="1986" y="1082"/>
                  </a:lnTo>
                  <a:lnTo>
                    <a:pt x="1998" y="1076"/>
                  </a:lnTo>
                  <a:lnTo>
                    <a:pt x="2005" y="1064"/>
                  </a:lnTo>
                  <a:lnTo>
                    <a:pt x="1998" y="1058"/>
                  </a:lnTo>
                  <a:lnTo>
                    <a:pt x="1992" y="1058"/>
                  </a:lnTo>
                  <a:lnTo>
                    <a:pt x="1979" y="1058"/>
                  </a:lnTo>
                  <a:lnTo>
                    <a:pt x="1979" y="1052"/>
                  </a:lnTo>
                  <a:lnTo>
                    <a:pt x="1973" y="1052"/>
                  </a:lnTo>
                  <a:lnTo>
                    <a:pt x="1973" y="1046"/>
                  </a:lnTo>
                  <a:lnTo>
                    <a:pt x="1979" y="1046"/>
                  </a:lnTo>
                  <a:lnTo>
                    <a:pt x="1979" y="1040"/>
                  </a:lnTo>
                  <a:lnTo>
                    <a:pt x="1979" y="1034"/>
                  </a:lnTo>
                  <a:lnTo>
                    <a:pt x="1992" y="1017"/>
                  </a:lnTo>
                  <a:lnTo>
                    <a:pt x="2005" y="1028"/>
                  </a:lnTo>
                  <a:lnTo>
                    <a:pt x="2018" y="1028"/>
                  </a:lnTo>
                  <a:lnTo>
                    <a:pt x="2030" y="1034"/>
                  </a:lnTo>
                  <a:lnTo>
                    <a:pt x="2043" y="1034"/>
                  </a:lnTo>
                  <a:lnTo>
                    <a:pt x="2055" y="1034"/>
                  </a:lnTo>
                  <a:lnTo>
                    <a:pt x="2067" y="1034"/>
                  </a:lnTo>
                  <a:lnTo>
                    <a:pt x="2093" y="1028"/>
                  </a:lnTo>
                  <a:lnTo>
                    <a:pt x="2118" y="1017"/>
                  </a:lnTo>
                  <a:lnTo>
                    <a:pt x="2137" y="1005"/>
                  </a:lnTo>
                  <a:lnTo>
                    <a:pt x="2162" y="987"/>
                  </a:lnTo>
                  <a:lnTo>
                    <a:pt x="2181" y="975"/>
                  </a:lnTo>
                  <a:lnTo>
                    <a:pt x="2188" y="969"/>
                  </a:lnTo>
                  <a:lnTo>
                    <a:pt x="2194" y="963"/>
                  </a:lnTo>
                  <a:lnTo>
                    <a:pt x="2200" y="957"/>
                  </a:lnTo>
                  <a:lnTo>
                    <a:pt x="2200" y="945"/>
                  </a:lnTo>
                  <a:lnTo>
                    <a:pt x="2207" y="939"/>
                  </a:lnTo>
                  <a:lnTo>
                    <a:pt x="2207" y="927"/>
                  </a:lnTo>
                  <a:lnTo>
                    <a:pt x="2207" y="909"/>
                  </a:lnTo>
                  <a:lnTo>
                    <a:pt x="2194" y="909"/>
                  </a:lnTo>
                  <a:lnTo>
                    <a:pt x="2188" y="915"/>
                  </a:lnTo>
                  <a:lnTo>
                    <a:pt x="2181" y="927"/>
                  </a:lnTo>
                  <a:lnTo>
                    <a:pt x="2175" y="933"/>
                  </a:lnTo>
                  <a:lnTo>
                    <a:pt x="2169" y="939"/>
                  </a:lnTo>
                  <a:lnTo>
                    <a:pt x="2162" y="951"/>
                  </a:lnTo>
                  <a:lnTo>
                    <a:pt x="2162" y="957"/>
                  </a:lnTo>
                  <a:lnTo>
                    <a:pt x="2156" y="963"/>
                  </a:lnTo>
                  <a:lnTo>
                    <a:pt x="2156" y="969"/>
                  </a:lnTo>
                  <a:lnTo>
                    <a:pt x="2150" y="969"/>
                  </a:lnTo>
                  <a:lnTo>
                    <a:pt x="2137" y="975"/>
                  </a:lnTo>
                  <a:lnTo>
                    <a:pt x="2131" y="975"/>
                  </a:lnTo>
                  <a:lnTo>
                    <a:pt x="2124" y="975"/>
                  </a:lnTo>
                  <a:lnTo>
                    <a:pt x="2118" y="963"/>
                  </a:lnTo>
                  <a:lnTo>
                    <a:pt x="2124" y="963"/>
                  </a:lnTo>
                  <a:lnTo>
                    <a:pt x="2131" y="957"/>
                  </a:lnTo>
                  <a:lnTo>
                    <a:pt x="2131" y="939"/>
                  </a:lnTo>
                  <a:lnTo>
                    <a:pt x="2131" y="909"/>
                  </a:lnTo>
                  <a:lnTo>
                    <a:pt x="2137" y="897"/>
                  </a:lnTo>
                  <a:lnTo>
                    <a:pt x="2137" y="891"/>
                  </a:lnTo>
                  <a:lnTo>
                    <a:pt x="2137" y="885"/>
                  </a:lnTo>
                  <a:lnTo>
                    <a:pt x="2143" y="879"/>
                  </a:lnTo>
                  <a:lnTo>
                    <a:pt x="2150" y="873"/>
                  </a:lnTo>
                  <a:lnTo>
                    <a:pt x="2156" y="867"/>
                  </a:lnTo>
                  <a:lnTo>
                    <a:pt x="2162" y="861"/>
                  </a:lnTo>
                  <a:lnTo>
                    <a:pt x="2169" y="867"/>
                  </a:lnTo>
                  <a:lnTo>
                    <a:pt x="2169" y="873"/>
                  </a:lnTo>
                  <a:lnTo>
                    <a:pt x="2169" y="885"/>
                  </a:lnTo>
                  <a:lnTo>
                    <a:pt x="2169" y="891"/>
                  </a:lnTo>
                  <a:lnTo>
                    <a:pt x="2181" y="885"/>
                  </a:lnTo>
                  <a:lnTo>
                    <a:pt x="2194" y="879"/>
                  </a:lnTo>
                  <a:lnTo>
                    <a:pt x="2200" y="873"/>
                  </a:lnTo>
                  <a:lnTo>
                    <a:pt x="2213" y="861"/>
                  </a:lnTo>
                  <a:lnTo>
                    <a:pt x="2219" y="855"/>
                  </a:lnTo>
                  <a:lnTo>
                    <a:pt x="2226" y="843"/>
                  </a:lnTo>
                  <a:lnTo>
                    <a:pt x="2232" y="831"/>
                  </a:lnTo>
                  <a:lnTo>
                    <a:pt x="2232" y="819"/>
                  </a:lnTo>
                  <a:lnTo>
                    <a:pt x="2226" y="748"/>
                  </a:lnTo>
                  <a:lnTo>
                    <a:pt x="2219" y="748"/>
                  </a:lnTo>
                  <a:lnTo>
                    <a:pt x="2213" y="748"/>
                  </a:lnTo>
                  <a:lnTo>
                    <a:pt x="2200" y="754"/>
                  </a:lnTo>
                  <a:lnTo>
                    <a:pt x="2188" y="754"/>
                  </a:lnTo>
                  <a:lnTo>
                    <a:pt x="2175" y="754"/>
                  </a:lnTo>
                  <a:lnTo>
                    <a:pt x="2181" y="766"/>
                  </a:lnTo>
                  <a:lnTo>
                    <a:pt x="2181" y="772"/>
                  </a:lnTo>
                  <a:lnTo>
                    <a:pt x="2181" y="778"/>
                  </a:lnTo>
                  <a:lnTo>
                    <a:pt x="2175" y="790"/>
                  </a:lnTo>
                  <a:lnTo>
                    <a:pt x="2169" y="784"/>
                  </a:lnTo>
                  <a:lnTo>
                    <a:pt x="2162" y="784"/>
                  </a:lnTo>
                  <a:lnTo>
                    <a:pt x="2156" y="778"/>
                  </a:lnTo>
                  <a:lnTo>
                    <a:pt x="2150" y="772"/>
                  </a:lnTo>
                  <a:lnTo>
                    <a:pt x="2150" y="766"/>
                  </a:lnTo>
                  <a:lnTo>
                    <a:pt x="2143" y="760"/>
                  </a:lnTo>
                  <a:lnTo>
                    <a:pt x="2143" y="748"/>
                  </a:lnTo>
                  <a:lnTo>
                    <a:pt x="2143" y="724"/>
                  </a:lnTo>
                  <a:lnTo>
                    <a:pt x="2137" y="712"/>
                  </a:lnTo>
                  <a:lnTo>
                    <a:pt x="2137" y="706"/>
                  </a:lnTo>
                  <a:lnTo>
                    <a:pt x="2131" y="694"/>
                  </a:lnTo>
                  <a:lnTo>
                    <a:pt x="2143" y="688"/>
                  </a:lnTo>
                  <a:lnTo>
                    <a:pt x="2150" y="688"/>
                  </a:lnTo>
                  <a:lnTo>
                    <a:pt x="2156" y="694"/>
                  </a:lnTo>
                  <a:lnTo>
                    <a:pt x="2175" y="712"/>
                  </a:lnTo>
                  <a:lnTo>
                    <a:pt x="2188" y="718"/>
                  </a:lnTo>
                  <a:lnTo>
                    <a:pt x="2194" y="724"/>
                  </a:lnTo>
                  <a:lnTo>
                    <a:pt x="2207" y="724"/>
                  </a:lnTo>
                  <a:lnTo>
                    <a:pt x="2213" y="724"/>
                  </a:lnTo>
                  <a:lnTo>
                    <a:pt x="2226" y="724"/>
                  </a:lnTo>
                  <a:lnTo>
                    <a:pt x="2226" y="718"/>
                  </a:lnTo>
                  <a:lnTo>
                    <a:pt x="2232" y="712"/>
                  </a:lnTo>
                  <a:lnTo>
                    <a:pt x="2238" y="700"/>
                  </a:lnTo>
                  <a:lnTo>
                    <a:pt x="2238" y="682"/>
                  </a:lnTo>
                  <a:lnTo>
                    <a:pt x="2238" y="664"/>
                  </a:lnTo>
                  <a:lnTo>
                    <a:pt x="2238" y="634"/>
                  </a:lnTo>
                  <a:lnTo>
                    <a:pt x="2232" y="604"/>
                  </a:lnTo>
                  <a:lnTo>
                    <a:pt x="2232" y="592"/>
                  </a:lnTo>
                  <a:lnTo>
                    <a:pt x="2219" y="574"/>
                  </a:lnTo>
                  <a:lnTo>
                    <a:pt x="2213" y="563"/>
                  </a:lnTo>
                  <a:lnTo>
                    <a:pt x="2200" y="551"/>
                  </a:lnTo>
                  <a:lnTo>
                    <a:pt x="2200" y="557"/>
                  </a:lnTo>
                  <a:lnTo>
                    <a:pt x="2169" y="58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68">
              <a:extLst>
                <a:ext uri="{FF2B5EF4-FFF2-40B4-BE49-F238E27FC236}">
                  <a16:creationId xmlns:a16="http://schemas.microsoft.com/office/drawing/2014/main" id="{2987E2C9-1C50-B24B-9F67-96C99E07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107"/>
              <a:ext cx="274" cy="401"/>
            </a:xfrm>
            <a:custGeom>
              <a:avLst/>
              <a:gdLst>
                <a:gd name="T0" fmla="*/ 101 w 236"/>
                <a:gd name="T1" fmla="*/ 370 h 301"/>
                <a:gd name="T2" fmla="*/ 101 w 236"/>
                <a:gd name="T3" fmla="*/ 406 h 301"/>
                <a:gd name="T4" fmla="*/ 158 w 236"/>
                <a:gd name="T5" fmla="*/ 444 h 301"/>
                <a:gd name="T6" fmla="*/ 215 w 236"/>
                <a:gd name="T7" fmla="*/ 501 h 301"/>
                <a:gd name="T8" fmla="*/ 259 w 236"/>
                <a:gd name="T9" fmla="*/ 592 h 301"/>
                <a:gd name="T10" fmla="*/ 293 w 236"/>
                <a:gd name="T11" fmla="*/ 685 h 301"/>
                <a:gd name="T12" fmla="*/ 304 w 236"/>
                <a:gd name="T13" fmla="*/ 705 h 301"/>
                <a:gd name="T14" fmla="*/ 317 w 236"/>
                <a:gd name="T15" fmla="*/ 741 h 301"/>
                <a:gd name="T16" fmla="*/ 304 w 236"/>
                <a:gd name="T17" fmla="*/ 817 h 301"/>
                <a:gd name="T18" fmla="*/ 282 w 236"/>
                <a:gd name="T19" fmla="*/ 889 h 301"/>
                <a:gd name="T20" fmla="*/ 293 w 236"/>
                <a:gd name="T21" fmla="*/ 909 h 301"/>
                <a:gd name="T22" fmla="*/ 304 w 236"/>
                <a:gd name="T23" fmla="*/ 946 h 301"/>
                <a:gd name="T24" fmla="*/ 325 w 236"/>
                <a:gd name="T25" fmla="*/ 909 h 301"/>
                <a:gd name="T26" fmla="*/ 349 w 236"/>
                <a:gd name="T27" fmla="*/ 870 h 301"/>
                <a:gd name="T28" fmla="*/ 372 w 236"/>
                <a:gd name="T29" fmla="*/ 854 h 301"/>
                <a:gd name="T30" fmla="*/ 405 w 236"/>
                <a:gd name="T31" fmla="*/ 870 h 301"/>
                <a:gd name="T32" fmla="*/ 427 w 236"/>
                <a:gd name="T33" fmla="*/ 870 h 301"/>
                <a:gd name="T34" fmla="*/ 417 w 236"/>
                <a:gd name="T35" fmla="*/ 834 h 301"/>
                <a:gd name="T36" fmla="*/ 383 w 236"/>
                <a:gd name="T37" fmla="*/ 817 h 301"/>
                <a:gd name="T38" fmla="*/ 360 w 236"/>
                <a:gd name="T39" fmla="*/ 797 h 301"/>
                <a:gd name="T40" fmla="*/ 349 w 236"/>
                <a:gd name="T41" fmla="*/ 778 h 301"/>
                <a:gd name="T42" fmla="*/ 349 w 236"/>
                <a:gd name="T43" fmla="*/ 721 h 301"/>
                <a:gd name="T44" fmla="*/ 325 w 236"/>
                <a:gd name="T45" fmla="*/ 647 h 301"/>
                <a:gd name="T46" fmla="*/ 304 w 236"/>
                <a:gd name="T47" fmla="*/ 572 h 301"/>
                <a:gd name="T48" fmla="*/ 225 w 236"/>
                <a:gd name="T49" fmla="*/ 464 h 301"/>
                <a:gd name="T50" fmla="*/ 158 w 236"/>
                <a:gd name="T51" fmla="*/ 370 h 301"/>
                <a:gd name="T52" fmla="*/ 124 w 236"/>
                <a:gd name="T53" fmla="*/ 296 h 301"/>
                <a:gd name="T54" fmla="*/ 101 w 236"/>
                <a:gd name="T55" fmla="*/ 206 h 301"/>
                <a:gd name="T56" fmla="*/ 101 w 236"/>
                <a:gd name="T57" fmla="*/ 149 h 301"/>
                <a:gd name="T58" fmla="*/ 101 w 236"/>
                <a:gd name="T59" fmla="*/ 112 h 301"/>
                <a:gd name="T60" fmla="*/ 101 w 236"/>
                <a:gd name="T61" fmla="*/ 57 h 301"/>
                <a:gd name="T62" fmla="*/ 101 w 236"/>
                <a:gd name="T63" fmla="*/ 0 h 301"/>
                <a:gd name="T64" fmla="*/ 80 w 236"/>
                <a:gd name="T65" fmla="*/ 37 h 301"/>
                <a:gd name="T66" fmla="*/ 45 w 236"/>
                <a:gd name="T67" fmla="*/ 76 h 301"/>
                <a:gd name="T68" fmla="*/ 23 w 236"/>
                <a:gd name="T69" fmla="*/ 76 h 301"/>
                <a:gd name="T70" fmla="*/ 0 w 236"/>
                <a:gd name="T71" fmla="*/ 37 h 301"/>
                <a:gd name="T72" fmla="*/ 23 w 236"/>
                <a:gd name="T73" fmla="*/ 112 h 301"/>
                <a:gd name="T74" fmla="*/ 80 w 236"/>
                <a:gd name="T75" fmla="*/ 296 h 301"/>
                <a:gd name="T76" fmla="*/ 101 w 236"/>
                <a:gd name="T77" fmla="*/ 370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6"/>
                <a:gd name="T118" fmla="*/ 0 h 301"/>
                <a:gd name="T119" fmla="*/ 236 w 236"/>
                <a:gd name="T120" fmla="*/ 301 h 30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6" h="301">
                  <a:moveTo>
                    <a:pt x="56" y="118"/>
                  </a:moveTo>
                  <a:lnTo>
                    <a:pt x="56" y="118"/>
                  </a:lnTo>
                  <a:lnTo>
                    <a:pt x="62" y="124"/>
                  </a:lnTo>
                  <a:lnTo>
                    <a:pt x="56" y="129"/>
                  </a:lnTo>
                  <a:lnTo>
                    <a:pt x="74" y="135"/>
                  </a:lnTo>
                  <a:lnTo>
                    <a:pt x="87" y="141"/>
                  </a:lnTo>
                  <a:lnTo>
                    <a:pt x="105" y="147"/>
                  </a:lnTo>
                  <a:lnTo>
                    <a:pt x="118" y="159"/>
                  </a:lnTo>
                  <a:lnTo>
                    <a:pt x="131" y="176"/>
                  </a:lnTo>
                  <a:lnTo>
                    <a:pt x="142" y="188"/>
                  </a:lnTo>
                  <a:lnTo>
                    <a:pt x="155" y="200"/>
                  </a:lnTo>
                  <a:lnTo>
                    <a:pt x="161" y="218"/>
                  </a:lnTo>
                  <a:lnTo>
                    <a:pt x="168" y="218"/>
                  </a:lnTo>
                  <a:lnTo>
                    <a:pt x="168" y="224"/>
                  </a:lnTo>
                  <a:lnTo>
                    <a:pt x="174" y="229"/>
                  </a:lnTo>
                  <a:lnTo>
                    <a:pt x="174" y="235"/>
                  </a:lnTo>
                  <a:lnTo>
                    <a:pt x="168" y="247"/>
                  </a:lnTo>
                  <a:lnTo>
                    <a:pt x="168" y="259"/>
                  </a:lnTo>
                  <a:lnTo>
                    <a:pt x="161" y="271"/>
                  </a:lnTo>
                  <a:lnTo>
                    <a:pt x="155" y="282"/>
                  </a:lnTo>
                  <a:lnTo>
                    <a:pt x="155" y="288"/>
                  </a:lnTo>
                  <a:lnTo>
                    <a:pt x="161" y="288"/>
                  </a:lnTo>
                  <a:lnTo>
                    <a:pt x="161" y="294"/>
                  </a:lnTo>
                  <a:lnTo>
                    <a:pt x="168" y="300"/>
                  </a:lnTo>
                  <a:lnTo>
                    <a:pt x="174" y="294"/>
                  </a:lnTo>
                  <a:lnTo>
                    <a:pt x="179" y="288"/>
                  </a:lnTo>
                  <a:lnTo>
                    <a:pt x="186" y="282"/>
                  </a:lnTo>
                  <a:lnTo>
                    <a:pt x="192" y="276"/>
                  </a:lnTo>
                  <a:lnTo>
                    <a:pt x="198" y="276"/>
                  </a:lnTo>
                  <a:lnTo>
                    <a:pt x="205" y="271"/>
                  </a:lnTo>
                  <a:lnTo>
                    <a:pt x="211" y="276"/>
                  </a:lnTo>
                  <a:lnTo>
                    <a:pt x="223" y="276"/>
                  </a:lnTo>
                  <a:lnTo>
                    <a:pt x="229" y="282"/>
                  </a:lnTo>
                  <a:lnTo>
                    <a:pt x="235" y="276"/>
                  </a:lnTo>
                  <a:lnTo>
                    <a:pt x="235" y="265"/>
                  </a:lnTo>
                  <a:lnTo>
                    <a:pt x="229" y="265"/>
                  </a:lnTo>
                  <a:lnTo>
                    <a:pt x="223" y="259"/>
                  </a:lnTo>
                  <a:lnTo>
                    <a:pt x="211" y="259"/>
                  </a:lnTo>
                  <a:lnTo>
                    <a:pt x="205" y="259"/>
                  </a:lnTo>
                  <a:lnTo>
                    <a:pt x="198" y="253"/>
                  </a:lnTo>
                  <a:lnTo>
                    <a:pt x="192" y="253"/>
                  </a:lnTo>
                  <a:lnTo>
                    <a:pt x="192" y="247"/>
                  </a:lnTo>
                  <a:lnTo>
                    <a:pt x="192" y="235"/>
                  </a:lnTo>
                  <a:lnTo>
                    <a:pt x="192" y="229"/>
                  </a:lnTo>
                  <a:lnTo>
                    <a:pt x="192" y="218"/>
                  </a:lnTo>
                  <a:lnTo>
                    <a:pt x="179" y="206"/>
                  </a:lnTo>
                  <a:lnTo>
                    <a:pt x="174" y="194"/>
                  </a:lnTo>
                  <a:lnTo>
                    <a:pt x="168" y="182"/>
                  </a:lnTo>
                  <a:lnTo>
                    <a:pt x="149" y="165"/>
                  </a:lnTo>
                  <a:lnTo>
                    <a:pt x="124" y="147"/>
                  </a:lnTo>
                  <a:lnTo>
                    <a:pt x="99" y="124"/>
                  </a:lnTo>
                  <a:lnTo>
                    <a:pt x="87" y="118"/>
                  </a:lnTo>
                  <a:lnTo>
                    <a:pt x="81" y="106"/>
                  </a:lnTo>
                  <a:lnTo>
                    <a:pt x="68" y="94"/>
                  </a:lnTo>
                  <a:lnTo>
                    <a:pt x="62" y="82"/>
                  </a:lnTo>
                  <a:lnTo>
                    <a:pt x="56" y="65"/>
                  </a:lnTo>
                  <a:lnTo>
                    <a:pt x="50" y="53"/>
                  </a:lnTo>
                  <a:lnTo>
                    <a:pt x="56" y="47"/>
                  </a:lnTo>
                  <a:lnTo>
                    <a:pt x="56" y="41"/>
                  </a:lnTo>
                  <a:lnTo>
                    <a:pt x="56" y="35"/>
                  </a:lnTo>
                  <a:lnTo>
                    <a:pt x="56" y="24"/>
                  </a:lnTo>
                  <a:lnTo>
                    <a:pt x="56" y="18"/>
                  </a:lnTo>
                  <a:lnTo>
                    <a:pt x="62" y="12"/>
                  </a:lnTo>
                  <a:lnTo>
                    <a:pt x="56" y="0"/>
                  </a:lnTo>
                  <a:lnTo>
                    <a:pt x="50" y="6"/>
                  </a:lnTo>
                  <a:lnTo>
                    <a:pt x="44" y="12"/>
                  </a:lnTo>
                  <a:lnTo>
                    <a:pt x="37" y="18"/>
                  </a:lnTo>
                  <a:lnTo>
                    <a:pt x="25" y="24"/>
                  </a:lnTo>
                  <a:lnTo>
                    <a:pt x="19" y="24"/>
                  </a:lnTo>
                  <a:lnTo>
                    <a:pt x="13" y="24"/>
                  </a:lnTo>
                  <a:lnTo>
                    <a:pt x="7" y="18"/>
                  </a:lnTo>
                  <a:lnTo>
                    <a:pt x="0" y="12"/>
                  </a:lnTo>
                  <a:lnTo>
                    <a:pt x="7" y="24"/>
                  </a:lnTo>
                  <a:lnTo>
                    <a:pt x="13" y="35"/>
                  </a:lnTo>
                  <a:lnTo>
                    <a:pt x="25" y="65"/>
                  </a:lnTo>
                  <a:lnTo>
                    <a:pt x="44" y="94"/>
                  </a:lnTo>
                  <a:lnTo>
                    <a:pt x="50" y="106"/>
                  </a:lnTo>
                  <a:lnTo>
                    <a:pt x="56" y="11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69">
              <a:extLst>
                <a:ext uri="{FF2B5EF4-FFF2-40B4-BE49-F238E27FC236}">
                  <a16:creationId xmlns:a16="http://schemas.microsoft.com/office/drawing/2014/main" id="{00471FDC-F88A-B34F-8DD6-7767FD721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131"/>
              <a:ext cx="826" cy="674"/>
            </a:xfrm>
            <a:custGeom>
              <a:avLst/>
              <a:gdLst>
                <a:gd name="T0" fmla="*/ 23 w 712"/>
                <a:gd name="T1" fmla="*/ 149 h 506"/>
                <a:gd name="T2" fmla="*/ 136 w 712"/>
                <a:gd name="T3" fmla="*/ 206 h 506"/>
                <a:gd name="T4" fmla="*/ 183 w 712"/>
                <a:gd name="T5" fmla="*/ 262 h 506"/>
                <a:gd name="T6" fmla="*/ 217 w 712"/>
                <a:gd name="T7" fmla="*/ 320 h 506"/>
                <a:gd name="T8" fmla="*/ 296 w 712"/>
                <a:gd name="T9" fmla="*/ 448 h 506"/>
                <a:gd name="T10" fmla="*/ 320 w 712"/>
                <a:gd name="T11" fmla="*/ 504 h 506"/>
                <a:gd name="T12" fmla="*/ 329 w 712"/>
                <a:gd name="T13" fmla="*/ 655 h 506"/>
                <a:gd name="T14" fmla="*/ 329 w 712"/>
                <a:gd name="T15" fmla="*/ 803 h 506"/>
                <a:gd name="T16" fmla="*/ 363 w 712"/>
                <a:gd name="T17" fmla="*/ 898 h 506"/>
                <a:gd name="T18" fmla="*/ 456 w 712"/>
                <a:gd name="T19" fmla="*/ 860 h 506"/>
                <a:gd name="T20" fmla="*/ 536 w 712"/>
                <a:gd name="T21" fmla="*/ 823 h 506"/>
                <a:gd name="T22" fmla="*/ 650 w 712"/>
                <a:gd name="T23" fmla="*/ 785 h 506"/>
                <a:gd name="T24" fmla="*/ 821 w 712"/>
                <a:gd name="T25" fmla="*/ 803 h 506"/>
                <a:gd name="T26" fmla="*/ 900 w 712"/>
                <a:gd name="T27" fmla="*/ 898 h 506"/>
                <a:gd name="T28" fmla="*/ 968 w 712"/>
                <a:gd name="T29" fmla="*/ 1026 h 506"/>
                <a:gd name="T30" fmla="*/ 981 w 712"/>
                <a:gd name="T31" fmla="*/ 1102 h 506"/>
                <a:gd name="T32" fmla="*/ 981 w 712"/>
                <a:gd name="T33" fmla="*/ 1176 h 506"/>
                <a:gd name="T34" fmla="*/ 1050 w 712"/>
                <a:gd name="T35" fmla="*/ 1176 h 506"/>
                <a:gd name="T36" fmla="*/ 1129 w 712"/>
                <a:gd name="T37" fmla="*/ 1193 h 506"/>
                <a:gd name="T38" fmla="*/ 1196 w 712"/>
                <a:gd name="T39" fmla="*/ 1231 h 506"/>
                <a:gd name="T40" fmla="*/ 1241 w 712"/>
                <a:gd name="T41" fmla="*/ 1423 h 506"/>
                <a:gd name="T42" fmla="*/ 1288 w 712"/>
                <a:gd name="T43" fmla="*/ 1589 h 506"/>
                <a:gd name="T44" fmla="*/ 1288 w 712"/>
                <a:gd name="T45" fmla="*/ 1443 h 506"/>
                <a:gd name="T46" fmla="*/ 1254 w 712"/>
                <a:gd name="T47" fmla="*/ 1289 h 506"/>
                <a:gd name="T48" fmla="*/ 1208 w 712"/>
                <a:gd name="T49" fmla="*/ 1159 h 506"/>
                <a:gd name="T50" fmla="*/ 1196 w 712"/>
                <a:gd name="T51" fmla="*/ 1046 h 506"/>
                <a:gd name="T52" fmla="*/ 1186 w 712"/>
                <a:gd name="T53" fmla="*/ 1006 h 506"/>
                <a:gd name="T54" fmla="*/ 1162 w 712"/>
                <a:gd name="T55" fmla="*/ 1063 h 506"/>
                <a:gd name="T56" fmla="*/ 1174 w 712"/>
                <a:gd name="T57" fmla="*/ 1120 h 506"/>
                <a:gd name="T58" fmla="*/ 1104 w 712"/>
                <a:gd name="T59" fmla="*/ 1120 h 506"/>
                <a:gd name="T60" fmla="*/ 1036 w 712"/>
                <a:gd name="T61" fmla="*/ 1120 h 506"/>
                <a:gd name="T62" fmla="*/ 1015 w 712"/>
                <a:gd name="T63" fmla="*/ 1026 h 506"/>
                <a:gd name="T64" fmla="*/ 992 w 712"/>
                <a:gd name="T65" fmla="*/ 968 h 506"/>
                <a:gd name="T66" fmla="*/ 935 w 712"/>
                <a:gd name="T67" fmla="*/ 880 h 506"/>
                <a:gd name="T68" fmla="*/ 900 w 712"/>
                <a:gd name="T69" fmla="*/ 766 h 506"/>
                <a:gd name="T70" fmla="*/ 900 w 712"/>
                <a:gd name="T71" fmla="*/ 690 h 506"/>
                <a:gd name="T72" fmla="*/ 890 w 712"/>
                <a:gd name="T73" fmla="*/ 635 h 506"/>
                <a:gd name="T74" fmla="*/ 841 w 712"/>
                <a:gd name="T75" fmla="*/ 635 h 506"/>
                <a:gd name="T76" fmla="*/ 841 w 712"/>
                <a:gd name="T77" fmla="*/ 690 h 506"/>
                <a:gd name="T78" fmla="*/ 831 w 712"/>
                <a:gd name="T79" fmla="*/ 727 h 506"/>
                <a:gd name="T80" fmla="*/ 787 w 712"/>
                <a:gd name="T81" fmla="*/ 747 h 506"/>
                <a:gd name="T82" fmla="*/ 731 w 712"/>
                <a:gd name="T83" fmla="*/ 727 h 506"/>
                <a:gd name="T84" fmla="*/ 695 w 712"/>
                <a:gd name="T85" fmla="*/ 727 h 506"/>
                <a:gd name="T86" fmla="*/ 661 w 712"/>
                <a:gd name="T87" fmla="*/ 727 h 506"/>
                <a:gd name="T88" fmla="*/ 625 w 712"/>
                <a:gd name="T89" fmla="*/ 747 h 506"/>
                <a:gd name="T90" fmla="*/ 581 w 712"/>
                <a:gd name="T91" fmla="*/ 747 h 506"/>
                <a:gd name="T92" fmla="*/ 536 w 712"/>
                <a:gd name="T93" fmla="*/ 766 h 506"/>
                <a:gd name="T94" fmla="*/ 490 w 712"/>
                <a:gd name="T95" fmla="*/ 803 h 506"/>
                <a:gd name="T96" fmla="*/ 421 w 712"/>
                <a:gd name="T97" fmla="*/ 823 h 506"/>
                <a:gd name="T98" fmla="*/ 387 w 712"/>
                <a:gd name="T99" fmla="*/ 803 h 506"/>
                <a:gd name="T100" fmla="*/ 387 w 712"/>
                <a:gd name="T101" fmla="*/ 671 h 506"/>
                <a:gd name="T102" fmla="*/ 341 w 712"/>
                <a:gd name="T103" fmla="*/ 465 h 506"/>
                <a:gd name="T104" fmla="*/ 262 w 712"/>
                <a:gd name="T105" fmla="*/ 300 h 506"/>
                <a:gd name="T106" fmla="*/ 159 w 712"/>
                <a:gd name="T107" fmla="*/ 0 h 506"/>
                <a:gd name="T108" fmla="*/ 125 w 712"/>
                <a:gd name="T109" fmla="*/ 76 h 506"/>
                <a:gd name="T110" fmla="*/ 103 w 712"/>
                <a:gd name="T111" fmla="*/ 113 h 506"/>
                <a:gd name="T112" fmla="*/ 81 w 712"/>
                <a:gd name="T113" fmla="*/ 95 h 506"/>
                <a:gd name="T114" fmla="*/ 58 w 712"/>
                <a:gd name="T115" fmla="*/ 76 h 506"/>
                <a:gd name="T116" fmla="*/ 12 w 712"/>
                <a:gd name="T117" fmla="*/ 76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2"/>
                <a:gd name="T178" fmla="*/ 0 h 506"/>
                <a:gd name="T179" fmla="*/ 712 w 71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2" h="506">
                  <a:moveTo>
                    <a:pt x="7" y="24"/>
                  </a:moveTo>
                  <a:lnTo>
                    <a:pt x="0" y="36"/>
                  </a:lnTo>
                  <a:lnTo>
                    <a:pt x="13" y="47"/>
                  </a:lnTo>
                  <a:lnTo>
                    <a:pt x="26" y="47"/>
                  </a:lnTo>
                  <a:lnTo>
                    <a:pt x="63" y="59"/>
                  </a:lnTo>
                  <a:lnTo>
                    <a:pt x="75" y="65"/>
                  </a:lnTo>
                  <a:lnTo>
                    <a:pt x="88" y="71"/>
                  </a:lnTo>
                  <a:lnTo>
                    <a:pt x="94" y="77"/>
                  </a:lnTo>
                  <a:lnTo>
                    <a:pt x="101" y="83"/>
                  </a:lnTo>
                  <a:lnTo>
                    <a:pt x="107" y="89"/>
                  </a:lnTo>
                  <a:lnTo>
                    <a:pt x="113" y="101"/>
                  </a:lnTo>
                  <a:lnTo>
                    <a:pt x="120" y="101"/>
                  </a:lnTo>
                  <a:lnTo>
                    <a:pt x="132" y="113"/>
                  </a:lnTo>
                  <a:lnTo>
                    <a:pt x="139" y="119"/>
                  </a:lnTo>
                  <a:lnTo>
                    <a:pt x="164" y="142"/>
                  </a:lnTo>
                  <a:lnTo>
                    <a:pt x="170" y="148"/>
                  </a:lnTo>
                  <a:lnTo>
                    <a:pt x="170" y="154"/>
                  </a:lnTo>
                  <a:lnTo>
                    <a:pt x="177" y="160"/>
                  </a:lnTo>
                  <a:lnTo>
                    <a:pt x="182" y="184"/>
                  </a:lnTo>
                  <a:lnTo>
                    <a:pt x="182" y="196"/>
                  </a:lnTo>
                  <a:lnTo>
                    <a:pt x="182" y="208"/>
                  </a:lnTo>
                  <a:lnTo>
                    <a:pt x="182" y="231"/>
                  </a:lnTo>
                  <a:lnTo>
                    <a:pt x="182" y="243"/>
                  </a:lnTo>
                  <a:lnTo>
                    <a:pt x="182" y="255"/>
                  </a:lnTo>
                  <a:lnTo>
                    <a:pt x="188" y="267"/>
                  </a:lnTo>
                  <a:lnTo>
                    <a:pt x="188" y="273"/>
                  </a:lnTo>
                  <a:lnTo>
                    <a:pt x="201" y="285"/>
                  </a:lnTo>
                  <a:lnTo>
                    <a:pt x="207" y="291"/>
                  </a:lnTo>
                  <a:lnTo>
                    <a:pt x="233" y="279"/>
                  </a:lnTo>
                  <a:lnTo>
                    <a:pt x="252" y="273"/>
                  </a:lnTo>
                  <a:lnTo>
                    <a:pt x="265" y="267"/>
                  </a:lnTo>
                  <a:lnTo>
                    <a:pt x="284" y="261"/>
                  </a:lnTo>
                  <a:lnTo>
                    <a:pt x="296" y="261"/>
                  </a:lnTo>
                  <a:lnTo>
                    <a:pt x="308" y="255"/>
                  </a:lnTo>
                  <a:lnTo>
                    <a:pt x="333" y="255"/>
                  </a:lnTo>
                  <a:lnTo>
                    <a:pt x="359" y="249"/>
                  </a:lnTo>
                  <a:lnTo>
                    <a:pt x="409" y="249"/>
                  </a:lnTo>
                  <a:lnTo>
                    <a:pt x="440" y="249"/>
                  </a:lnTo>
                  <a:lnTo>
                    <a:pt x="453" y="255"/>
                  </a:lnTo>
                  <a:lnTo>
                    <a:pt x="465" y="267"/>
                  </a:lnTo>
                  <a:lnTo>
                    <a:pt x="478" y="273"/>
                  </a:lnTo>
                  <a:lnTo>
                    <a:pt x="497" y="285"/>
                  </a:lnTo>
                  <a:lnTo>
                    <a:pt x="510" y="296"/>
                  </a:lnTo>
                  <a:lnTo>
                    <a:pt x="523" y="314"/>
                  </a:lnTo>
                  <a:lnTo>
                    <a:pt x="534" y="326"/>
                  </a:lnTo>
                  <a:lnTo>
                    <a:pt x="541" y="338"/>
                  </a:lnTo>
                  <a:lnTo>
                    <a:pt x="541" y="344"/>
                  </a:lnTo>
                  <a:lnTo>
                    <a:pt x="541" y="350"/>
                  </a:lnTo>
                  <a:lnTo>
                    <a:pt x="541" y="362"/>
                  </a:lnTo>
                  <a:lnTo>
                    <a:pt x="541" y="368"/>
                  </a:lnTo>
                  <a:lnTo>
                    <a:pt x="541" y="374"/>
                  </a:lnTo>
                  <a:lnTo>
                    <a:pt x="547" y="379"/>
                  </a:lnTo>
                  <a:lnTo>
                    <a:pt x="566" y="379"/>
                  </a:lnTo>
                  <a:lnTo>
                    <a:pt x="579" y="374"/>
                  </a:lnTo>
                  <a:lnTo>
                    <a:pt x="591" y="374"/>
                  </a:lnTo>
                  <a:lnTo>
                    <a:pt x="610" y="374"/>
                  </a:lnTo>
                  <a:lnTo>
                    <a:pt x="623" y="379"/>
                  </a:lnTo>
                  <a:lnTo>
                    <a:pt x="636" y="385"/>
                  </a:lnTo>
                  <a:lnTo>
                    <a:pt x="654" y="385"/>
                  </a:lnTo>
                  <a:lnTo>
                    <a:pt x="660" y="391"/>
                  </a:lnTo>
                  <a:lnTo>
                    <a:pt x="666" y="410"/>
                  </a:lnTo>
                  <a:lnTo>
                    <a:pt x="673" y="422"/>
                  </a:lnTo>
                  <a:lnTo>
                    <a:pt x="685" y="452"/>
                  </a:lnTo>
                  <a:lnTo>
                    <a:pt x="692" y="475"/>
                  </a:lnTo>
                  <a:lnTo>
                    <a:pt x="698" y="487"/>
                  </a:lnTo>
                  <a:lnTo>
                    <a:pt x="711" y="505"/>
                  </a:lnTo>
                  <a:lnTo>
                    <a:pt x="711" y="487"/>
                  </a:lnTo>
                  <a:lnTo>
                    <a:pt x="711" y="475"/>
                  </a:lnTo>
                  <a:lnTo>
                    <a:pt x="711" y="458"/>
                  </a:lnTo>
                  <a:lnTo>
                    <a:pt x="704" y="440"/>
                  </a:lnTo>
                  <a:lnTo>
                    <a:pt x="698" y="422"/>
                  </a:lnTo>
                  <a:lnTo>
                    <a:pt x="692" y="410"/>
                  </a:lnTo>
                  <a:lnTo>
                    <a:pt x="679" y="391"/>
                  </a:lnTo>
                  <a:lnTo>
                    <a:pt x="666" y="374"/>
                  </a:lnTo>
                  <a:lnTo>
                    <a:pt x="666" y="368"/>
                  </a:lnTo>
                  <a:lnTo>
                    <a:pt x="660" y="362"/>
                  </a:lnTo>
                  <a:lnTo>
                    <a:pt x="660" y="350"/>
                  </a:lnTo>
                  <a:lnTo>
                    <a:pt x="660" y="332"/>
                  </a:lnTo>
                  <a:lnTo>
                    <a:pt x="660" y="326"/>
                  </a:lnTo>
                  <a:lnTo>
                    <a:pt x="660" y="320"/>
                  </a:lnTo>
                  <a:lnTo>
                    <a:pt x="654" y="320"/>
                  </a:lnTo>
                  <a:lnTo>
                    <a:pt x="648" y="320"/>
                  </a:lnTo>
                  <a:lnTo>
                    <a:pt x="648" y="326"/>
                  </a:lnTo>
                  <a:lnTo>
                    <a:pt x="642" y="338"/>
                  </a:lnTo>
                  <a:lnTo>
                    <a:pt x="642" y="344"/>
                  </a:lnTo>
                  <a:lnTo>
                    <a:pt x="648" y="350"/>
                  </a:lnTo>
                  <a:lnTo>
                    <a:pt x="648" y="356"/>
                  </a:lnTo>
                  <a:lnTo>
                    <a:pt x="636" y="362"/>
                  </a:lnTo>
                  <a:lnTo>
                    <a:pt x="629" y="362"/>
                  </a:lnTo>
                  <a:lnTo>
                    <a:pt x="610" y="356"/>
                  </a:lnTo>
                  <a:lnTo>
                    <a:pt x="591" y="356"/>
                  </a:lnTo>
                  <a:lnTo>
                    <a:pt x="585" y="356"/>
                  </a:lnTo>
                  <a:lnTo>
                    <a:pt x="572" y="356"/>
                  </a:lnTo>
                  <a:lnTo>
                    <a:pt x="566" y="344"/>
                  </a:lnTo>
                  <a:lnTo>
                    <a:pt x="560" y="338"/>
                  </a:lnTo>
                  <a:lnTo>
                    <a:pt x="560" y="326"/>
                  </a:lnTo>
                  <a:lnTo>
                    <a:pt x="560" y="320"/>
                  </a:lnTo>
                  <a:lnTo>
                    <a:pt x="553" y="314"/>
                  </a:lnTo>
                  <a:lnTo>
                    <a:pt x="547" y="308"/>
                  </a:lnTo>
                  <a:lnTo>
                    <a:pt x="534" y="296"/>
                  </a:lnTo>
                  <a:lnTo>
                    <a:pt x="523" y="291"/>
                  </a:lnTo>
                  <a:lnTo>
                    <a:pt x="516" y="279"/>
                  </a:lnTo>
                  <a:lnTo>
                    <a:pt x="504" y="267"/>
                  </a:lnTo>
                  <a:lnTo>
                    <a:pt x="497" y="249"/>
                  </a:lnTo>
                  <a:lnTo>
                    <a:pt x="497" y="243"/>
                  </a:lnTo>
                  <a:lnTo>
                    <a:pt x="497" y="237"/>
                  </a:lnTo>
                  <a:lnTo>
                    <a:pt x="497" y="231"/>
                  </a:lnTo>
                  <a:lnTo>
                    <a:pt x="497" y="219"/>
                  </a:lnTo>
                  <a:lnTo>
                    <a:pt x="497" y="213"/>
                  </a:lnTo>
                  <a:lnTo>
                    <a:pt x="491" y="208"/>
                  </a:lnTo>
                  <a:lnTo>
                    <a:pt x="491" y="202"/>
                  </a:lnTo>
                  <a:lnTo>
                    <a:pt x="484" y="202"/>
                  </a:lnTo>
                  <a:lnTo>
                    <a:pt x="472" y="196"/>
                  </a:lnTo>
                  <a:lnTo>
                    <a:pt x="465" y="202"/>
                  </a:lnTo>
                  <a:lnTo>
                    <a:pt x="465" y="208"/>
                  </a:lnTo>
                  <a:lnTo>
                    <a:pt x="465" y="213"/>
                  </a:lnTo>
                  <a:lnTo>
                    <a:pt x="465" y="219"/>
                  </a:lnTo>
                  <a:lnTo>
                    <a:pt x="465" y="225"/>
                  </a:lnTo>
                  <a:lnTo>
                    <a:pt x="465" y="231"/>
                  </a:lnTo>
                  <a:lnTo>
                    <a:pt x="459" y="231"/>
                  </a:lnTo>
                  <a:lnTo>
                    <a:pt x="453" y="237"/>
                  </a:lnTo>
                  <a:lnTo>
                    <a:pt x="446" y="237"/>
                  </a:lnTo>
                  <a:lnTo>
                    <a:pt x="434" y="237"/>
                  </a:lnTo>
                  <a:lnTo>
                    <a:pt x="427" y="231"/>
                  </a:lnTo>
                  <a:lnTo>
                    <a:pt x="409" y="231"/>
                  </a:lnTo>
                  <a:lnTo>
                    <a:pt x="403" y="231"/>
                  </a:lnTo>
                  <a:lnTo>
                    <a:pt x="397" y="231"/>
                  </a:lnTo>
                  <a:lnTo>
                    <a:pt x="390" y="231"/>
                  </a:lnTo>
                  <a:lnTo>
                    <a:pt x="384" y="231"/>
                  </a:lnTo>
                  <a:lnTo>
                    <a:pt x="378" y="231"/>
                  </a:lnTo>
                  <a:lnTo>
                    <a:pt x="371" y="231"/>
                  </a:lnTo>
                  <a:lnTo>
                    <a:pt x="365" y="231"/>
                  </a:lnTo>
                  <a:lnTo>
                    <a:pt x="359" y="231"/>
                  </a:lnTo>
                  <a:lnTo>
                    <a:pt x="352" y="231"/>
                  </a:lnTo>
                  <a:lnTo>
                    <a:pt x="346" y="237"/>
                  </a:lnTo>
                  <a:lnTo>
                    <a:pt x="340" y="237"/>
                  </a:lnTo>
                  <a:lnTo>
                    <a:pt x="327" y="237"/>
                  </a:lnTo>
                  <a:lnTo>
                    <a:pt x="321" y="237"/>
                  </a:lnTo>
                  <a:lnTo>
                    <a:pt x="308" y="243"/>
                  </a:lnTo>
                  <a:lnTo>
                    <a:pt x="302" y="249"/>
                  </a:lnTo>
                  <a:lnTo>
                    <a:pt x="296" y="243"/>
                  </a:lnTo>
                  <a:lnTo>
                    <a:pt x="290" y="243"/>
                  </a:lnTo>
                  <a:lnTo>
                    <a:pt x="284" y="249"/>
                  </a:lnTo>
                  <a:lnTo>
                    <a:pt x="271" y="255"/>
                  </a:lnTo>
                  <a:lnTo>
                    <a:pt x="252" y="261"/>
                  </a:lnTo>
                  <a:lnTo>
                    <a:pt x="239" y="261"/>
                  </a:lnTo>
                  <a:lnTo>
                    <a:pt x="233" y="261"/>
                  </a:lnTo>
                  <a:lnTo>
                    <a:pt x="226" y="261"/>
                  </a:lnTo>
                  <a:lnTo>
                    <a:pt x="220" y="261"/>
                  </a:lnTo>
                  <a:lnTo>
                    <a:pt x="214" y="255"/>
                  </a:lnTo>
                  <a:lnTo>
                    <a:pt x="214" y="249"/>
                  </a:lnTo>
                  <a:lnTo>
                    <a:pt x="207" y="237"/>
                  </a:lnTo>
                  <a:lnTo>
                    <a:pt x="214" y="213"/>
                  </a:lnTo>
                  <a:lnTo>
                    <a:pt x="207" y="190"/>
                  </a:lnTo>
                  <a:lnTo>
                    <a:pt x="201" y="172"/>
                  </a:lnTo>
                  <a:lnTo>
                    <a:pt x="188" y="148"/>
                  </a:lnTo>
                  <a:lnTo>
                    <a:pt x="177" y="130"/>
                  </a:lnTo>
                  <a:lnTo>
                    <a:pt x="164" y="113"/>
                  </a:lnTo>
                  <a:lnTo>
                    <a:pt x="145" y="95"/>
                  </a:lnTo>
                  <a:lnTo>
                    <a:pt x="126" y="83"/>
                  </a:lnTo>
                  <a:lnTo>
                    <a:pt x="107" y="65"/>
                  </a:lnTo>
                  <a:lnTo>
                    <a:pt x="88" y="0"/>
                  </a:lnTo>
                  <a:lnTo>
                    <a:pt x="82" y="6"/>
                  </a:lnTo>
                  <a:lnTo>
                    <a:pt x="75" y="12"/>
                  </a:lnTo>
                  <a:lnTo>
                    <a:pt x="69" y="24"/>
                  </a:lnTo>
                  <a:lnTo>
                    <a:pt x="69" y="30"/>
                  </a:lnTo>
                  <a:lnTo>
                    <a:pt x="63" y="36"/>
                  </a:lnTo>
                  <a:lnTo>
                    <a:pt x="57" y="36"/>
                  </a:lnTo>
                  <a:lnTo>
                    <a:pt x="51" y="36"/>
                  </a:lnTo>
                  <a:lnTo>
                    <a:pt x="45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38" y="24"/>
                  </a:lnTo>
                  <a:lnTo>
                    <a:pt x="32" y="24"/>
                  </a:lnTo>
                  <a:lnTo>
                    <a:pt x="19" y="30"/>
                  </a:lnTo>
                  <a:lnTo>
                    <a:pt x="13" y="30"/>
                  </a:lnTo>
                  <a:lnTo>
                    <a:pt x="7" y="2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70">
              <a:extLst>
                <a:ext uri="{FF2B5EF4-FFF2-40B4-BE49-F238E27FC236}">
                  <a16:creationId xmlns:a16="http://schemas.microsoft.com/office/drawing/2014/main" id="{C4164ED6-6D4C-EC44-A908-D75179151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" y="1147"/>
              <a:ext cx="120" cy="217"/>
            </a:xfrm>
            <a:custGeom>
              <a:avLst/>
              <a:gdLst>
                <a:gd name="T0" fmla="*/ 12 w 103"/>
                <a:gd name="T1" fmla="*/ 510 h 163"/>
                <a:gd name="T2" fmla="*/ 12 w 103"/>
                <a:gd name="T3" fmla="*/ 510 h 163"/>
                <a:gd name="T4" fmla="*/ 22 w 103"/>
                <a:gd name="T5" fmla="*/ 510 h 163"/>
                <a:gd name="T6" fmla="*/ 22 w 103"/>
                <a:gd name="T7" fmla="*/ 491 h 163"/>
                <a:gd name="T8" fmla="*/ 33 w 103"/>
                <a:gd name="T9" fmla="*/ 491 h 163"/>
                <a:gd name="T10" fmla="*/ 33 w 103"/>
                <a:gd name="T11" fmla="*/ 471 h 163"/>
                <a:gd name="T12" fmla="*/ 33 w 103"/>
                <a:gd name="T13" fmla="*/ 455 h 163"/>
                <a:gd name="T14" fmla="*/ 33 w 103"/>
                <a:gd name="T15" fmla="*/ 418 h 163"/>
                <a:gd name="T16" fmla="*/ 33 w 103"/>
                <a:gd name="T17" fmla="*/ 399 h 163"/>
                <a:gd name="T18" fmla="*/ 47 w 103"/>
                <a:gd name="T19" fmla="*/ 399 h 163"/>
                <a:gd name="T20" fmla="*/ 56 w 103"/>
                <a:gd name="T21" fmla="*/ 399 h 163"/>
                <a:gd name="T22" fmla="*/ 68 w 103"/>
                <a:gd name="T23" fmla="*/ 383 h 163"/>
                <a:gd name="T24" fmla="*/ 79 w 103"/>
                <a:gd name="T25" fmla="*/ 383 h 163"/>
                <a:gd name="T26" fmla="*/ 79 w 103"/>
                <a:gd name="T27" fmla="*/ 363 h 163"/>
                <a:gd name="T28" fmla="*/ 89 w 103"/>
                <a:gd name="T29" fmla="*/ 343 h 163"/>
                <a:gd name="T30" fmla="*/ 89 w 103"/>
                <a:gd name="T31" fmla="*/ 326 h 163"/>
                <a:gd name="T32" fmla="*/ 89 w 103"/>
                <a:gd name="T33" fmla="*/ 293 h 163"/>
                <a:gd name="T34" fmla="*/ 101 w 103"/>
                <a:gd name="T35" fmla="*/ 256 h 163"/>
                <a:gd name="T36" fmla="*/ 101 w 103"/>
                <a:gd name="T37" fmla="*/ 236 h 163"/>
                <a:gd name="T38" fmla="*/ 112 w 103"/>
                <a:gd name="T39" fmla="*/ 216 h 163"/>
                <a:gd name="T40" fmla="*/ 122 w 103"/>
                <a:gd name="T41" fmla="*/ 216 h 163"/>
                <a:gd name="T42" fmla="*/ 143 w 103"/>
                <a:gd name="T43" fmla="*/ 216 h 163"/>
                <a:gd name="T44" fmla="*/ 155 w 103"/>
                <a:gd name="T45" fmla="*/ 236 h 163"/>
                <a:gd name="T46" fmla="*/ 155 w 103"/>
                <a:gd name="T47" fmla="*/ 216 h 163"/>
                <a:gd name="T48" fmla="*/ 167 w 103"/>
                <a:gd name="T49" fmla="*/ 200 h 163"/>
                <a:gd name="T50" fmla="*/ 176 w 103"/>
                <a:gd name="T51" fmla="*/ 182 h 163"/>
                <a:gd name="T52" fmla="*/ 189 w 103"/>
                <a:gd name="T53" fmla="*/ 182 h 163"/>
                <a:gd name="T54" fmla="*/ 189 w 103"/>
                <a:gd name="T55" fmla="*/ 162 h 163"/>
                <a:gd name="T56" fmla="*/ 189 w 103"/>
                <a:gd name="T57" fmla="*/ 144 h 163"/>
                <a:gd name="T58" fmla="*/ 143 w 103"/>
                <a:gd name="T59" fmla="*/ 144 h 163"/>
                <a:gd name="T60" fmla="*/ 122 w 103"/>
                <a:gd name="T61" fmla="*/ 129 h 163"/>
                <a:gd name="T62" fmla="*/ 89 w 103"/>
                <a:gd name="T63" fmla="*/ 129 h 163"/>
                <a:gd name="T64" fmla="*/ 79 w 103"/>
                <a:gd name="T65" fmla="*/ 112 h 163"/>
                <a:gd name="T66" fmla="*/ 68 w 103"/>
                <a:gd name="T67" fmla="*/ 92 h 163"/>
                <a:gd name="T68" fmla="*/ 56 w 103"/>
                <a:gd name="T69" fmla="*/ 92 h 163"/>
                <a:gd name="T70" fmla="*/ 47 w 103"/>
                <a:gd name="T71" fmla="*/ 73 h 163"/>
                <a:gd name="T72" fmla="*/ 47 w 103"/>
                <a:gd name="T73" fmla="*/ 55 h 163"/>
                <a:gd name="T74" fmla="*/ 33 w 103"/>
                <a:gd name="T75" fmla="*/ 20 h 163"/>
                <a:gd name="T76" fmla="*/ 33 w 103"/>
                <a:gd name="T77" fmla="*/ 0 h 163"/>
                <a:gd name="T78" fmla="*/ 22 w 103"/>
                <a:gd name="T79" fmla="*/ 20 h 163"/>
                <a:gd name="T80" fmla="*/ 22 w 103"/>
                <a:gd name="T81" fmla="*/ 37 h 163"/>
                <a:gd name="T82" fmla="*/ 12 w 103"/>
                <a:gd name="T83" fmla="*/ 73 h 163"/>
                <a:gd name="T84" fmla="*/ 12 w 103"/>
                <a:gd name="T85" fmla="*/ 112 h 163"/>
                <a:gd name="T86" fmla="*/ 33 w 103"/>
                <a:gd name="T87" fmla="*/ 129 h 163"/>
                <a:gd name="T88" fmla="*/ 56 w 103"/>
                <a:gd name="T89" fmla="*/ 144 h 163"/>
                <a:gd name="T90" fmla="*/ 68 w 103"/>
                <a:gd name="T91" fmla="*/ 162 h 163"/>
                <a:gd name="T92" fmla="*/ 68 w 103"/>
                <a:gd name="T93" fmla="*/ 182 h 163"/>
                <a:gd name="T94" fmla="*/ 68 w 103"/>
                <a:gd name="T95" fmla="*/ 200 h 163"/>
                <a:gd name="T96" fmla="*/ 68 w 103"/>
                <a:gd name="T97" fmla="*/ 236 h 163"/>
                <a:gd name="T98" fmla="*/ 56 w 103"/>
                <a:gd name="T99" fmla="*/ 256 h 163"/>
                <a:gd name="T100" fmla="*/ 47 w 103"/>
                <a:gd name="T101" fmla="*/ 293 h 163"/>
                <a:gd name="T102" fmla="*/ 22 w 103"/>
                <a:gd name="T103" fmla="*/ 343 h 163"/>
                <a:gd name="T104" fmla="*/ 12 w 103"/>
                <a:gd name="T105" fmla="*/ 399 h 163"/>
                <a:gd name="T106" fmla="*/ 0 w 103"/>
                <a:gd name="T107" fmla="*/ 418 h 163"/>
                <a:gd name="T108" fmla="*/ 0 w 103"/>
                <a:gd name="T109" fmla="*/ 455 h 163"/>
                <a:gd name="T110" fmla="*/ 0 w 103"/>
                <a:gd name="T111" fmla="*/ 471 h 163"/>
                <a:gd name="T112" fmla="*/ 12 w 103"/>
                <a:gd name="T113" fmla="*/ 510 h 1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3"/>
                <a:gd name="T172" fmla="*/ 0 h 163"/>
                <a:gd name="T173" fmla="*/ 103 w 103"/>
                <a:gd name="T174" fmla="*/ 163 h 1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3" h="163">
                  <a:moveTo>
                    <a:pt x="7" y="162"/>
                  </a:moveTo>
                  <a:lnTo>
                    <a:pt x="7" y="162"/>
                  </a:lnTo>
                  <a:lnTo>
                    <a:pt x="12" y="162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50"/>
                  </a:lnTo>
                  <a:lnTo>
                    <a:pt x="18" y="145"/>
                  </a:lnTo>
                  <a:lnTo>
                    <a:pt x="18" y="133"/>
                  </a:lnTo>
                  <a:lnTo>
                    <a:pt x="18" y="127"/>
                  </a:lnTo>
                  <a:lnTo>
                    <a:pt x="25" y="127"/>
                  </a:lnTo>
                  <a:lnTo>
                    <a:pt x="30" y="127"/>
                  </a:lnTo>
                  <a:lnTo>
                    <a:pt x="37" y="122"/>
                  </a:lnTo>
                  <a:lnTo>
                    <a:pt x="43" y="122"/>
                  </a:lnTo>
                  <a:lnTo>
                    <a:pt x="43" y="116"/>
                  </a:lnTo>
                  <a:lnTo>
                    <a:pt x="48" y="110"/>
                  </a:lnTo>
                  <a:lnTo>
                    <a:pt x="48" y="104"/>
                  </a:lnTo>
                  <a:lnTo>
                    <a:pt x="48" y="93"/>
                  </a:lnTo>
                  <a:lnTo>
                    <a:pt x="55" y="81"/>
                  </a:lnTo>
                  <a:lnTo>
                    <a:pt x="55" y="75"/>
                  </a:lnTo>
                  <a:lnTo>
                    <a:pt x="60" y="69"/>
                  </a:lnTo>
                  <a:lnTo>
                    <a:pt x="66" y="69"/>
                  </a:lnTo>
                  <a:lnTo>
                    <a:pt x="78" y="69"/>
                  </a:lnTo>
                  <a:lnTo>
                    <a:pt x="84" y="75"/>
                  </a:lnTo>
                  <a:lnTo>
                    <a:pt x="84" y="69"/>
                  </a:lnTo>
                  <a:lnTo>
                    <a:pt x="91" y="64"/>
                  </a:lnTo>
                  <a:lnTo>
                    <a:pt x="96" y="58"/>
                  </a:lnTo>
                  <a:lnTo>
                    <a:pt x="102" y="58"/>
                  </a:lnTo>
                  <a:lnTo>
                    <a:pt x="102" y="52"/>
                  </a:lnTo>
                  <a:lnTo>
                    <a:pt x="102" y="46"/>
                  </a:lnTo>
                  <a:lnTo>
                    <a:pt x="78" y="46"/>
                  </a:lnTo>
                  <a:lnTo>
                    <a:pt x="66" y="41"/>
                  </a:lnTo>
                  <a:lnTo>
                    <a:pt x="48" y="41"/>
                  </a:lnTo>
                  <a:lnTo>
                    <a:pt x="43" y="35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7" y="23"/>
                  </a:lnTo>
                  <a:lnTo>
                    <a:pt x="7" y="35"/>
                  </a:lnTo>
                  <a:lnTo>
                    <a:pt x="18" y="41"/>
                  </a:lnTo>
                  <a:lnTo>
                    <a:pt x="30" y="46"/>
                  </a:lnTo>
                  <a:lnTo>
                    <a:pt x="37" y="52"/>
                  </a:lnTo>
                  <a:lnTo>
                    <a:pt x="37" y="58"/>
                  </a:lnTo>
                  <a:lnTo>
                    <a:pt x="37" y="64"/>
                  </a:lnTo>
                  <a:lnTo>
                    <a:pt x="37" y="75"/>
                  </a:lnTo>
                  <a:lnTo>
                    <a:pt x="30" y="81"/>
                  </a:lnTo>
                  <a:lnTo>
                    <a:pt x="25" y="93"/>
                  </a:lnTo>
                  <a:lnTo>
                    <a:pt x="12" y="110"/>
                  </a:lnTo>
                  <a:lnTo>
                    <a:pt x="7" y="127"/>
                  </a:lnTo>
                  <a:lnTo>
                    <a:pt x="0" y="133"/>
                  </a:lnTo>
                  <a:lnTo>
                    <a:pt x="0" y="145"/>
                  </a:lnTo>
                  <a:lnTo>
                    <a:pt x="0" y="150"/>
                  </a:lnTo>
                  <a:lnTo>
                    <a:pt x="7" y="16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AD6A3BAB-1DD1-8841-83E4-F037095D5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1163"/>
              <a:ext cx="126" cy="169"/>
            </a:xfrm>
            <a:custGeom>
              <a:avLst/>
              <a:gdLst>
                <a:gd name="T0" fmla="*/ 52 w 110"/>
                <a:gd name="T1" fmla="*/ 250 h 127"/>
                <a:gd name="T2" fmla="*/ 44 w 110"/>
                <a:gd name="T3" fmla="*/ 269 h 127"/>
                <a:gd name="T4" fmla="*/ 33 w 110"/>
                <a:gd name="T5" fmla="*/ 287 h 127"/>
                <a:gd name="T6" fmla="*/ 21 w 110"/>
                <a:gd name="T7" fmla="*/ 322 h 127"/>
                <a:gd name="T8" fmla="*/ 21 w 110"/>
                <a:gd name="T9" fmla="*/ 361 h 127"/>
                <a:gd name="T10" fmla="*/ 21 w 110"/>
                <a:gd name="T11" fmla="*/ 377 h 127"/>
                <a:gd name="T12" fmla="*/ 21 w 110"/>
                <a:gd name="T13" fmla="*/ 397 h 127"/>
                <a:gd name="T14" fmla="*/ 33 w 110"/>
                <a:gd name="T15" fmla="*/ 377 h 127"/>
                <a:gd name="T16" fmla="*/ 44 w 110"/>
                <a:gd name="T17" fmla="*/ 377 h 127"/>
                <a:gd name="T18" fmla="*/ 52 w 110"/>
                <a:gd name="T19" fmla="*/ 397 h 127"/>
                <a:gd name="T20" fmla="*/ 52 w 110"/>
                <a:gd name="T21" fmla="*/ 377 h 127"/>
                <a:gd name="T22" fmla="*/ 52 w 110"/>
                <a:gd name="T23" fmla="*/ 361 h 127"/>
                <a:gd name="T24" fmla="*/ 52 w 110"/>
                <a:gd name="T25" fmla="*/ 342 h 127"/>
                <a:gd name="T26" fmla="*/ 63 w 110"/>
                <a:gd name="T27" fmla="*/ 322 h 127"/>
                <a:gd name="T28" fmla="*/ 73 w 110"/>
                <a:gd name="T29" fmla="*/ 287 h 127"/>
                <a:gd name="T30" fmla="*/ 82 w 110"/>
                <a:gd name="T31" fmla="*/ 269 h 127"/>
                <a:gd name="T32" fmla="*/ 94 w 110"/>
                <a:gd name="T33" fmla="*/ 269 h 127"/>
                <a:gd name="T34" fmla="*/ 105 w 110"/>
                <a:gd name="T35" fmla="*/ 250 h 127"/>
                <a:gd name="T36" fmla="*/ 126 w 110"/>
                <a:gd name="T37" fmla="*/ 250 h 127"/>
                <a:gd name="T38" fmla="*/ 135 w 110"/>
                <a:gd name="T39" fmla="*/ 269 h 127"/>
                <a:gd name="T40" fmla="*/ 144 w 110"/>
                <a:gd name="T41" fmla="*/ 269 h 127"/>
                <a:gd name="T42" fmla="*/ 156 w 110"/>
                <a:gd name="T43" fmla="*/ 269 h 127"/>
                <a:gd name="T44" fmla="*/ 166 w 110"/>
                <a:gd name="T45" fmla="*/ 269 h 127"/>
                <a:gd name="T46" fmla="*/ 175 w 110"/>
                <a:gd name="T47" fmla="*/ 250 h 127"/>
                <a:gd name="T48" fmla="*/ 188 w 110"/>
                <a:gd name="T49" fmla="*/ 230 h 127"/>
                <a:gd name="T50" fmla="*/ 156 w 110"/>
                <a:gd name="T51" fmla="*/ 216 h 127"/>
                <a:gd name="T52" fmla="*/ 135 w 110"/>
                <a:gd name="T53" fmla="*/ 198 h 127"/>
                <a:gd name="T54" fmla="*/ 115 w 110"/>
                <a:gd name="T55" fmla="*/ 178 h 127"/>
                <a:gd name="T56" fmla="*/ 94 w 110"/>
                <a:gd name="T57" fmla="*/ 162 h 127"/>
                <a:gd name="T58" fmla="*/ 94 w 110"/>
                <a:gd name="T59" fmla="*/ 144 h 127"/>
                <a:gd name="T60" fmla="*/ 82 w 110"/>
                <a:gd name="T61" fmla="*/ 106 h 127"/>
                <a:gd name="T62" fmla="*/ 73 w 110"/>
                <a:gd name="T63" fmla="*/ 92 h 127"/>
                <a:gd name="T64" fmla="*/ 63 w 110"/>
                <a:gd name="T65" fmla="*/ 73 h 127"/>
                <a:gd name="T66" fmla="*/ 52 w 110"/>
                <a:gd name="T67" fmla="*/ 36 h 127"/>
                <a:gd name="T68" fmla="*/ 33 w 110"/>
                <a:gd name="T69" fmla="*/ 20 h 127"/>
                <a:gd name="T70" fmla="*/ 21 w 110"/>
                <a:gd name="T71" fmla="*/ 0 h 127"/>
                <a:gd name="T72" fmla="*/ 0 w 110"/>
                <a:gd name="T73" fmla="*/ 0 h 127"/>
                <a:gd name="T74" fmla="*/ 11 w 110"/>
                <a:gd name="T75" fmla="*/ 20 h 127"/>
                <a:gd name="T76" fmla="*/ 21 w 110"/>
                <a:gd name="T77" fmla="*/ 55 h 127"/>
                <a:gd name="T78" fmla="*/ 44 w 110"/>
                <a:gd name="T79" fmla="*/ 106 h 127"/>
                <a:gd name="T80" fmla="*/ 52 w 110"/>
                <a:gd name="T81" fmla="*/ 144 h 127"/>
                <a:gd name="T82" fmla="*/ 63 w 110"/>
                <a:gd name="T83" fmla="*/ 178 h 127"/>
                <a:gd name="T84" fmla="*/ 63 w 110"/>
                <a:gd name="T85" fmla="*/ 198 h 127"/>
                <a:gd name="T86" fmla="*/ 63 w 110"/>
                <a:gd name="T87" fmla="*/ 216 h 127"/>
                <a:gd name="T88" fmla="*/ 52 w 110"/>
                <a:gd name="T89" fmla="*/ 230 h 127"/>
                <a:gd name="T90" fmla="*/ 52 w 110"/>
                <a:gd name="T91" fmla="*/ 250 h 1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0"/>
                <a:gd name="T139" fmla="*/ 0 h 127"/>
                <a:gd name="T140" fmla="*/ 110 w 110"/>
                <a:gd name="T141" fmla="*/ 127 h 12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0" h="127">
                  <a:moveTo>
                    <a:pt x="30" y="80"/>
                  </a:moveTo>
                  <a:lnTo>
                    <a:pt x="25" y="86"/>
                  </a:lnTo>
                  <a:lnTo>
                    <a:pt x="19" y="92"/>
                  </a:lnTo>
                  <a:lnTo>
                    <a:pt x="12" y="103"/>
                  </a:lnTo>
                  <a:lnTo>
                    <a:pt x="12" y="115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9" y="120"/>
                  </a:lnTo>
                  <a:lnTo>
                    <a:pt x="25" y="120"/>
                  </a:lnTo>
                  <a:lnTo>
                    <a:pt x="30" y="126"/>
                  </a:lnTo>
                  <a:lnTo>
                    <a:pt x="30" y="120"/>
                  </a:lnTo>
                  <a:lnTo>
                    <a:pt x="30" y="115"/>
                  </a:lnTo>
                  <a:lnTo>
                    <a:pt x="30" y="109"/>
                  </a:lnTo>
                  <a:lnTo>
                    <a:pt x="37" y="103"/>
                  </a:lnTo>
                  <a:lnTo>
                    <a:pt x="43" y="92"/>
                  </a:lnTo>
                  <a:lnTo>
                    <a:pt x="48" y="86"/>
                  </a:lnTo>
                  <a:lnTo>
                    <a:pt x="55" y="86"/>
                  </a:lnTo>
                  <a:lnTo>
                    <a:pt x="61" y="80"/>
                  </a:lnTo>
                  <a:lnTo>
                    <a:pt x="73" y="80"/>
                  </a:lnTo>
                  <a:lnTo>
                    <a:pt x="79" y="86"/>
                  </a:lnTo>
                  <a:lnTo>
                    <a:pt x="84" y="86"/>
                  </a:lnTo>
                  <a:lnTo>
                    <a:pt x="91" y="86"/>
                  </a:lnTo>
                  <a:lnTo>
                    <a:pt x="97" y="86"/>
                  </a:lnTo>
                  <a:lnTo>
                    <a:pt x="102" y="80"/>
                  </a:lnTo>
                  <a:lnTo>
                    <a:pt x="109" y="74"/>
                  </a:lnTo>
                  <a:lnTo>
                    <a:pt x="91" y="69"/>
                  </a:lnTo>
                  <a:lnTo>
                    <a:pt x="79" y="63"/>
                  </a:lnTo>
                  <a:lnTo>
                    <a:pt x="66" y="57"/>
                  </a:lnTo>
                  <a:lnTo>
                    <a:pt x="55" y="52"/>
                  </a:lnTo>
                  <a:lnTo>
                    <a:pt x="55" y="46"/>
                  </a:lnTo>
                  <a:lnTo>
                    <a:pt x="48" y="34"/>
                  </a:lnTo>
                  <a:lnTo>
                    <a:pt x="43" y="29"/>
                  </a:lnTo>
                  <a:lnTo>
                    <a:pt x="37" y="23"/>
                  </a:lnTo>
                  <a:lnTo>
                    <a:pt x="30" y="11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7" y="6"/>
                  </a:lnTo>
                  <a:lnTo>
                    <a:pt x="12" y="17"/>
                  </a:lnTo>
                  <a:lnTo>
                    <a:pt x="25" y="34"/>
                  </a:lnTo>
                  <a:lnTo>
                    <a:pt x="30" y="46"/>
                  </a:lnTo>
                  <a:lnTo>
                    <a:pt x="37" y="57"/>
                  </a:lnTo>
                  <a:lnTo>
                    <a:pt x="37" y="63"/>
                  </a:lnTo>
                  <a:lnTo>
                    <a:pt x="37" y="69"/>
                  </a:lnTo>
                  <a:lnTo>
                    <a:pt x="30" y="74"/>
                  </a:lnTo>
                  <a:lnTo>
                    <a:pt x="30" y="8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A4F7EE35-0A97-F741-9D7A-96E8B4902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1171"/>
              <a:ext cx="245" cy="225"/>
            </a:xfrm>
            <a:custGeom>
              <a:avLst/>
              <a:gdLst>
                <a:gd name="T0" fmla="*/ 12 w 211"/>
                <a:gd name="T1" fmla="*/ 55 h 169"/>
                <a:gd name="T2" fmla="*/ 33 w 211"/>
                <a:gd name="T3" fmla="*/ 92 h 169"/>
                <a:gd name="T4" fmla="*/ 57 w 211"/>
                <a:gd name="T5" fmla="*/ 129 h 169"/>
                <a:gd name="T6" fmla="*/ 100 w 211"/>
                <a:gd name="T7" fmla="*/ 162 h 169"/>
                <a:gd name="T8" fmla="*/ 147 w 211"/>
                <a:gd name="T9" fmla="*/ 220 h 169"/>
                <a:gd name="T10" fmla="*/ 168 w 211"/>
                <a:gd name="T11" fmla="*/ 256 h 169"/>
                <a:gd name="T12" fmla="*/ 181 w 211"/>
                <a:gd name="T13" fmla="*/ 306 h 169"/>
                <a:gd name="T14" fmla="*/ 203 w 211"/>
                <a:gd name="T15" fmla="*/ 363 h 169"/>
                <a:gd name="T16" fmla="*/ 224 w 211"/>
                <a:gd name="T17" fmla="*/ 418 h 169"/>
                <a:gd name="T18" fmla="*/ 236 w 211"/>
                <a:gd name="T19" fmla="*/ 475 h 169"/>
                <a:gd name="T20" fmla="*/ 224 w 211"/>
                <a:gd name="T21" fmla="*/ 529 h 169"/>
                <a:gd name="T22" fmla="*/ 246 w 211"/>
                <a:gd name="T23" fmla="*/ 529 h 169"/>
                <a:gd name="T24" fmla="*/ 271 w 211"/>
                <a:gd name="T25" fmla="*/ 510 h 169"/>
                <a:gd name="T26" fmla="*/ 271 w 211"/>
                <a:gd name="T27" fmla="*/ 475 h 169"/>
                <a:gd name="T28" fmla="*/ 259 w 211"/>
                <a:gd name="T29" fmla="*/ 418 h 169"/>
                <a:gd name="T30" fmla="*/ 259 w 211"/>
                <a:gd name="T31" fmla="*/ 383 h 169"/>
                <a:gd name="T32" fmla="*/ 236 w 211"/>
                <a:gd name="T33" fmla="*/ 343 h 169"/>
                <a:gd name="T34" fmla="*/ 246 w 211"/>
                <a:gd name="T35" fmla="*/ 306 h 169"/>
                <a:gd name="T36" fmla="*/ 271 w 211"/>
                <a:gd name="T37" fmla="*/ 306 h 169"/>
                <a:gd name="T38" fmla="*/ 326 w 211"/>
                <a:gd name="T39" fmla="*/ 293 h 169"/>
                <a:gd name="T40" fmla="*/ 359 w 211"/>
                <a:gd name="T41" fmla="*/ 306 h 169"/>
                <a:gd name="T42" fmla="*/ 382 w 211"/>
                <a:gd name="T43" fmla="*/ 293 h 169"/>
                <a:gd name="T44" fmla="*/ 370 w 211"/>
                <a:gd name="T45" fmla="*/ 256 h 169"/>
                <a:gd name="T46" fmla="*/ 350 w 211"/>
                <a:gd name="T47" fmla="*/ 273 h 169"/>
                <a:gd name="T48" fmla="*/ 315 w 211"/>
                <a:gd name="T49" fmla="*/ 273 h 169"/>
                <a:gd name="T50" fmla="*/ 246 w 211"/>
                <a:gd name="T51" fmla="*/ 256 h 169"/>
                <a:gd name="T52" fmla="*/ 203 w 211"/>
                <a:gd name="T53" fmla="*/ 220 h 169"/>
                <a:gd name="T54" fmla="*/ 168 w 211"/>
                <a:gd name="T55" fmla="*/ 162 h 169"/>
                <a:gd name="T56" fmla="*/ 124 w 211"/>
                <a:gd name="T57" fmla="*/ 129 h 169"/>
                <a:gd name="T58" fmla="*/ 80 w 211"/>
                <a:gd name="T59" fmla="*/ 92 h 169"/>
                <a:gd name="T60" fmla="*/ 45 w 211"/>
                <a:gd name="T61" fmla="*/ 55 h 169"/>
                <a:gd name="T62" fmla="*/ 12 w 211"/>
                <a:gd name="T63" fmla="*/ 0 h 1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169"/>
                <a:gd name="T98" fmla="*/ 211 w 211"/>
                <a:gd name="T99" fmla="*/ 169 h 16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169">
                  <a:moveTo>
                    <a:pt x="0" y="12"/>
                  </a:moveTo>
                  <a:lnTo>
                    <a:pt x="7" y="17"/>
                  </a:lnTo>
                  <a:lnTo>
                    <a:pt x="13" y="23"/>
                  </a:lnTo>
                  <a:lnTo>
                    <a:pt x="18" y="29"/>
                  </a:lnTo>
                  <a:lnTo>
                    <a:pt x="25" y="35"/>
                  </a:lnTo>
                  <a:lnTo>
                    <a:pt x="31" y="41"/>
                  </a:lnTo>
                  <a:lnTo>
                    <a:pt x="44" y="46"/>
                  </a:lnTo>
                  <a:lnTo>
                    <a:pt x="55" y="52"/>
                  </a:lnTo>
                  <a:lnTo>
                    <a:pt x="68" y="58"/>
                  </a:lnTo>
                  <a:lnTo>
                    <a:pt x="81" y="70"/>
                  </a:lnTo>
                  <a:lnTo>
                    <a:pt x="87" y="75"/>
                  </a:lnTo>
                  <a:lnTo>
                    <a:pt x="93" y="81"/>
                  </a:lnTo>
                  <a:lnTo>
                    <a:pt x="93" y="93"/>
                  </a:lnTo>
                  <a:lnTo>
                    <a:pt x="99" y="98"/>
                  </a:lnTo>
                  <a:lnTo>
                    <a:pt x="99" y="104"/>
                  </a:lnTo>
                  <a:lnTo>
                    <a:pt x="112" y="116"/>
                  </a:lnTo>
                  <a:lnTo>
                    <a:pt x="118" y="122"/>
                  </a:lnTo>
                  <a:lnTo>
                    <a:pt x="123" y="133"/>
                  </a:lnTo>
                  <a:lnTo>
                    <a:pt x="130" y="145"/>
                  </a:lnTo>
                  <a:lnTo>
                    <a:pt x="130" y="151"/>
                  </a:lnTo>
                  <a:lnTo>
                    <a:pt x="130" y="156"/>
                  </a:lnTo>
                  <a:lnTo>
                    <a:pt x="123" y="168"/>
                  </a:lnTo>
                  <a:lnTo>
                    <a:pt x="130" y="168"/>
                  </a:lnTo>
                  <a:lnTo>
                    <a:pt x="136" y="168"/>
                  </a:lnTo>
                  <a:lnTo>
                    <a:pt x="142" y="162"/>
                  </a:lnTo>
                  <a:lnTo>
                    <a:pt x="149" y="162"/>
                  </a:lnTo>
                  <a:lnTo>
                    <a:pt x="149" y="156"/>
                  </a:lnTo>
                  <a:lnTo>
                    <a:pt x="149" y="151"/>
                  </a:lnTo>
                  <a:lnTo>
                    <a:pt x="149" y="145"/>
                  </a:lnTo>
                  <a:lnTo>
                    <a:pt x="142" y="133"/>
                  </a:lnTo>
                  <a:lnTo>
                    <a:pt x="142" y="127"/>
                  </a:lnTo>
                  <a:lnTo>
                    <a:pt x="142" y="122"/>
                  </a:lnTo>
                  <a:lnTo>
                    <a:pt x="136" y="116"/>
                  </a:lnTo>
                  <a:lnTo>
                    <a:pt x="130" y="110"/>
                  </a:lnTo>
                  <a:lnTo>
                    <a:pt x="130" y="104"/>
                  </a:lnTo>
                  <a:lnTo>
                    <a:pt x="136" y="98"/>
                  </a:lnTo>
                  <a:lnTo>
                    <a:pt x="142" y="98"/>
                  </a:lnTo>
                  <a:lnTo>
                    <a:pt x="149" y="98"/>
                  </a:lnTo>
                  <a:lnTo>
                    <a:pt x="155" y="93"/>
                  </a:lnTo>
                  <a:lnTo>
                    <a:pt x="179" y="93"/>
                  </a:lnTo>
                  <a:lnTo>
                    <a:pt x="192" y="98"/>
                  </a:lnTo>
                  <a:lnTo>
                    <a:pt x="197" y="98"/>
                  </a:lnTo>
                  <a:lnTo>
                    <a:pt x="204" y="98"/>
                  </a:lnTo>
                  <a:lnTo>
                    <a:pt x="210" y="93"/>
                  </a:lnTo>
                  <a:lnTo>
                    <a:pt x="210" y="87"/>
                  </a:lnTo>
                  <a:lnTo>
                    <a:pt x="204" y="81"/>
                  </a:lnTo>
                  <a:lnTo>
                    <a:pt x="197" y="81"/>
                  </a:lnTo>
                  <a:lnTo>
                    <a:pt x="192" y="87"/>
                  </a:lnTo>
                  <a:lnTo>
                    <a:pt x="179" y="87"/>
                  </a:lnTo>
                  <a:lnTo>
                    <a:pt x="173" y="87"/>
                  </a:lnTo>
                  <a:lnTo>
                    <a:pt x="160" y="87"/>
                  </a:lnTo>
                  <a:lnTo>
                    <a:pt x="136" y="81"/>
                  </a:lnTo>
                  <a:lnTo>
                    <a:pt x="118" y="75"/>
                  </a:lnTo>
                  <a:lnTo>
                    <a:pt x="112" y="70"/>
                  </a:lnTo>
                  <a:lnTo>
                    <a:pt x="105" y="58"/>
                  </a:lnTo>
                  <a:lnTo>
                    <a:pt x="93" y="52"/>
                  </a:lnTo>
                  <a:lnTo>
                    <a:pt x="81" y="46"/>
                  </a:lnTo>
                  <a:lnTo>
                    <a:pt x="68" y="41"/>
                  </a:lnTo>
                  <a:lnTo>
                    <a:pt x="55" y="35"/>
                  </a:lnTo>
                  <a:lnTo>
                    <a:pt x="44" y="29"/>
                  </a:lnTo>
                  <a:lnTo>
                    <a:pt x="31" y="23"/>
                  </a:lnTo>
                  <a:lnTo>
                    <a:pt x="25" y="17"/>
                  </a:lnTo>
                  <a:lnTo>
                    <a:pt x="13" y="6"/>
                  </a:lnTo>
                  <a:lnTo>
                    <a:pt x="7" y="0"/>
                  </a:lnTo>
                  <a:lnTo>
                    <a:pt x="0" y="1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C3213AEF-837B-A641-AED9-8155CF35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1235"/>
              <a:ext cx="164" cy="698"/>
            </a:xfrm>
            <a:custGeom>
              <a:avLst/>
              <a:gdLst>
                <a:gd name="T0" fmla="*/ 90 w 141"/>
                <a:gd name="T1" fmla="*/ 880 h 524"/>
                <a:gd name="T2" fmla="*/ 100 w 141"/>
                <a:gd name="T3" fmla="*/ 898 h 524"/>
                <a:gd name="T4" fmla="*/ 109 w 141"/>
                <a:gd name="T5" fmla="*/ 918 h 524"/>
                <a:gd name="T6" fmla="*/ 123 w 141"/>
                <a:gd name="T7" fmla="*/ 955 h 524"/>
                <a:gd name="T8" fmla="*/ 134 w 141"/>
                <a:gd name="T9" fmla="*/ 1031 h 524"/>
                <a:gd name="T10" fmla="*/ 166 w 141"/>
                <a:gd name="T11" fmla="*/ 1163 h 524"/>
                <a:gd name="T12" fmla="*/ 177 w 141"/>
                <a:gd name="T13" fmla="*/ 1202 h 524"/>
                <a:gd name="T14" fmla="*/ 177 w 141"/>
                <a:gd name="T15" fmla="*/ 1233 h 524"/>
                <a:gd name="T16" fmla="*/ 200 w 141"/>
                <a:gd name="T17" fmla="*/ 1367 h 524"/>
                <a:gd name="T18" fmla="*/ 200 w 141"/>
                <a:gd name="T19" fmla="*/ 1423 h 524"/>
                <a:gd name="T20" fmla="*/ 134 w 141"/>
                <a:gd name="T21" fmla="*/ 1347 h 524"/>
                <a:gd name="T22" fmla="*/ 134 w 141"/>
                <a:gd name="T23" fmla="*/ 1385 h 524"/>
                <a:gd name="T24" fmla="*/ 144 w 141"/>
                <a:gd name="T25" fmla="*/ 1423 h 524"/>
                <a:gd name="T26" fmla="*/ 166 w 141"/>
                <a:gd name="T27" fmla="*/ 1460 h 524"/>
                <a:gd name="T28" fmla="*/ 166 w 141"/>
                <a:gd name="T29" fmla="*/ 1500 h 524"/>
                <a:gd name="T30" fmla="*/ 166 w 141"/>
                <a:gd name="T31" fmla="*/ 1646 h 524"/>
                <a:gd name="T32" fmla="*/ 200 w 141"/>
                <a:gd name="T33" fmla="*/ 1629 h 524"/>
                <a:gd name="T34" fmla="*/ 223 w 141"/>
                <a:gd name="T35" fmla="*/ 1572 h 524"/>
                <a:gd name="T36" fmla="*/ 243 w 141"/>
                <a:gd name="T37" fmla="*/ 1500 h 524"/>
                <a:gd name="T38" fmla="*/ 243 w 141"/>
                <a:gd name="T39" fmla="*/ 1460 h 524"/>
                <a:gd name="T40" fmla="*/ 243 w 141"/>
                <a:gd name="T41" fmla="*/ 1385 h 524"/>
                <a:gd name="T42" fmla="*/ 243 w 141"/>
                <a:gd name="T43" fmla="*/ 1329 h 524"/>
                <a:gd name="T44" fmla="*/ 223 w 141"/>
                <a:gd name="T45" fmla="*/ 1289 h 524"/>
                <a:gd name="T46" fmla="*/ 211 w 141"/>
                <a:gd name="T47" fmla="*/ 1202 h 524"/>
                <a:gd name="T48" fmla="*/ 200 w 141"/>
                <a:gd name="T49" fmla="*/ 1088 h 524"/>
                <a:gd name="T50" fmla="*/ 223 w 141"/>
                <a:gd name="T51" fmla="*/ 988 h 524"/>
                <a:gd name="T52" fmla="*/ 243 w 141"/>
                <a:gd name="T53" fmla="*/ 898 h 524"/>
                <a:gd name="T54" fmla="*/ 243 w 141"/>
                <a:gd name="T55" fmla="*/ 880 h 524"/>
                <a:gd name="T56" fmla="*/ 223 w 141"/>
                <a:gd name="T57" fmla="*/ 880 h 524"/>
                <a:gd name="T58" fmla="*/ 200 w 141"/>
                <a:gd name="T59" fmla="*/ 880 h 524"/>
                <a:gd name="T60" fmla="*/ 166 w 141"/>
                <a:gd name="T61" fmla="*/ 861 h 524"/>
                <a:gd name="T62" fmla="*/ 123 w 141"/>
                <a:gd name="T63" fmla="*/ 823 h 524"/>
                <a:gd name="T64" fmla="*/ 100 w 141"/>
                <a:gd name="T65" fmla="*/ 766 h 524"/>
                <a:gd name="T66" fmla="*/ 77 w 141"/>
                <a:gd name="T67" fmla="*/ 710 h 524"/>
                <a:gd name="T68" fmla="*/ 57 w 141"/>
                <a:gd name="T69" fmla="*/ 655 h 524"/>
                <a:gd name="T70" fmla="*/ 33 w 141"/>
                <a:gd name="T71" fmla="*/ 504 h 524"/>
                <a:gd name="T72" fmla="*/ 22 w 141"/>
                <a:gd name="T73" fmla="*/ 337 h 524"/>
                <a:gd name="T74" fmla="*/ 33 w 141"/>
                <a:gd name="T75" fmla="*/ 206 h 524"/>
                <a:gd name="T76" fmla="*/ 57 w 141"/>
                <a:gd name="T77" fmla="*/ 149 h 524"/>
                <a:gd name="T78" fmla="*/ 77 w 141"/>
                <a:gd name="T79" fmla="*/ 76 h 524"/>
                <a:gd name="T80" fmla="*/ 77 w 141"/>
                <a:gd name="T81" fmla="*/ 37 h 524"/>
                <a:gd name="T82" fmla="*/ 66 w 141"/>
                <a:gd name="T83" fmla="*/ 0 h 524"/>
                <a:gd name="T84" fmla="*/ 44 w 141"/>
                <a:gd name="T85" fmla="*/ 20 h 524"/>
                <a:gd name="T86" fmla="*/ 33 w 141"/>
                <a:gd name="T87" fmla="*/ 57 h 524"/>
                <a:gd name="T88" fmla="*/ 22 w 141"/>
                <a:gd name="T89" fmla="*/ 113 h 524"/>
                <a:gd name="T90" fmla="*/ 10 w 141"/>
                <a:gd name="T91" fmla="*/ 169 h 524"/>
                <a:gd name="T92" fmla="*/ 0 w 141"/>
                <a:gd name="T93" fmla="*/ 300 h 524"/>
                <a:gd name="T94" fmla="*/ 0 w 141"/>
                <a:gd name="T95" fmla="*/ 448 h 524"/>
                <a:gd name="T96" fmla="*/ 22 w 141"/>
                <a:gd name="T97" fmla="*/ 598 h 524"/>
                <a:gd name="T98" fmla="*/ 57 w 141"/>
                <a:gd name="T99" fmla="*/ 710 h 5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1"/>
                <a:gd name="T151" fmla="*/ 0 h 524"/>
                <a:gd name="T152" fmla="*/ 141 w 141"/>
                <a:gd name="T153" fmla="*/ 524 h 52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1" h="524">
                  <a:moveTo>
                    <a:pt x="31" y="225"/>
                  </a:moveTo>
                  <a:lnTo>
                    <a:pt x="49" y="279"/>
                  </a:lnTo>
                  <a:lnTo>
                    <a:pt x="49" y="285"/>
                  </a:lnTo>
                  <a:lnTo>
                    <a:pt x="55" y="285"/>
                  </a:lnTo>
                  <a:lnTo>
                    <a:pt x="55" y="291"/>
                  </a:lnTo>
                  <a:lnTo>
                    <a:pt x="60" y="291"/>
                  </a:lnTo>
                  <a:lnTo>
                    <a:pt x="60" y="297"/>
                  </a:lnTo>
                  <a:lnTo>
                    <a:pt x="67" y="303"/>
                  </a:lnTo>
                  <a:lnTo>
                    <a:pt x="67" y="314"/>
                  </a:lnTo>
                  <a:lnTo>
                    <a:pt x="73" y="327"/>
                  </a:lnTo>
                  <a:lnTo>
                    <a:pt x="85" y="357"/>
                  </a:lnTo>
                  <a:lnTo>
                    <a:pt x="91" y="369"/>
                  </a:lnTo>
                  <a:lnTo>
                    <a:pt x="91" y="375"/>
                  </a:lnTo>
                  <a:lnTo>
                    <a:pt x="97" y="381"/>
                  </a:lnTo>
                  <a:lnTo>
                    <a:pt x="97" y="387"/>
                  </a:lnTo>
                  <a:lnTo>
                    <a:pt x="97" y="392"/>
                  </a:lnTo>
                  <a:lnTo>
                    <a:pt x="104" y="410"/>
                  </a:lnTo>
                  <a:lnTo>
                    <a:pt x="109" y="434"/>
                  </a:lnTo>
                  <a:lnTo>
                    <a:pt x="109" y="440"/>
                  </a:lnTo>
                  <a:lnTo>
                    <a:pt x="109" y="452"/>
                  </a:lnTo>
                  <a:lnTo>
                    <a:pt x="79" y="428"/>
                  </a:lnTo>
                  <a:lnTo>
                    <a:pt x="73" y="428"/>
                  </a:lnTo>
                  <a:lnTo>
                    <a:pt x="73" y="434"/>
                  </a:lnTo>
                  <a:lnTo>
                    <a:pt x="73" y="440"/>
                  </a:lnTo>
                  <a:lnTo>
                    <a:pt x="73" y="446"/>
                  </a:lnTo>
                  <a:lnTo>
                    <a:pt x="79" y="452"/>
                  </a:lnTo>
                  <a:lnTo>
                    <a:pt x="85" y="458"/>
                  </a:lnTo>
                  <a:lnTo>
                    <a:pt x="91" y="464"/>
                  </a:lnTo>
                  <a:lnTo>
                    <a:pt x="91" y="470"/>
                  </a:lnTo>
                  <a:lnTo>
                    <a:pt x="91" y="476"/>
                  </a:lnTo>
                  <a:lnTo>
                    <a:pt x="85" y="476"/>
                  </a:lnTo>
                  <a:lnTo>
                    <a:pt x="91" y="523"/>
                  </a:lnTo>
                  <a:lnTo>
                    <a:pt x="97" y="523"/>
                  </a:lnTo>
                  <a:lnTo>
                    <a:pt x="109" y="517"/>
                  </a:lnTo>
                  <a:lnTo>
                    <a:pt x="115" y="505"/>
                  </a:lnTo>
                  <a:lnTo>
                    <a:pt x="122" y="499"/>
                  </a:lnTo>
                  <a:lnTo>
                    <a:pt x="128" y="487"/>
                  </a:lnTo>
                  <a:lnTo>
                    <a:pt x="133" y="476"/>
                  </a:lnTo>
                  <a:lnTo>
                    <a:pt x="133" y="470"/>
                  </a:lnTo>
                  <a:lnTo>
                    <a:pt x="133" y="464"/>
                  </a:lnTo>
                  <a:lnTo>
                    <a:pt x="133" y="452"/>
                  </a:lnTo>
                  <a:lnTo>
                    <a:pt x="133" y="440"/>
                  </a:lnTo>
                  <a:lnTo>
                    <a:pt x="133" y="434"/>
                  </a:lnTo>
                  <a:lnTo>
                    <a:pt x="133" y="422"/>
                  </a:lnTo>
                  <a:lnTo>
                    <a:pt x="128" y="416"/>
                  </a:lnTo>
                  <a:lnTo>
                    <a:pt x="122" y="410"/>
                  </a:lnTo>
                  <a:lnTo>
                    <a:pt x="115" y="392"/>
                  </a:lnTo>
                  <a:lnTo>
                    <a:pt x="115" y="381"/>
                  </a:lnTo>
                  <a:lnTo>
                    <a:pt x="109" y="363"/>
                  </a:lnTo>
                  <a:lnTo>
                    <a:pt x="109" y="345"/>
                  </a:lnTo>
                  <a:lnTo>
                    <a:pt x="115" y="333"/>
                  </a:lnTo>
                  <a:lnTo>
                    <a:pt x="122" y="314"/>
                  </a:lnTo>
                  <a:lnTo>
                    <a:pt x="128" y="297"/>
                  </a:lnTo>
                  <a:lnTo>
                    <a:pt x="133" y="285"/>
                  </a:lnTo>
                  <a:lnTo>
                    <a:pt x="140" y="279"/>
                  </a:lnTo>
                  <a:lnTo>
                    <a:pt x="133" y="279"/>
                  </a:lnTo>
                  <a:lnTo>
                    <a:pt x="128" y="273"/>
                  </a:lnTo>
                  <a:lnTo>
                    <a:pt x="122" y="279"/>
                  </a:lnTo>
                  <a:lnTo>
                    <a:pt x="115" y="279"/>
                  </a:lnTo>
                  <a:lnTo>
                    <a:pt x="109" y="279"/>
                  </a:lnTo>
                  <a:lnTo>
                    <a:pt x="97" y="279"/>
                  </a:lnTo>
                  <a:lnTo>
                    <a:pt x="91" y="273"/>
                  </a:lnTo>
                  <a:lnTo>
                    <a:pt x="79" y="267"/>
                  </a:lnTo>
                  <a:lnTo>
                    <a:pt x="67" y="261"/>
                  </a:lnTo>
                  <a:lnTo>
                    <a:pt x="60" y="249"/>
                  </a:lnTo>
                  <a:lnTo>
                    <a:pt x="55" y="243"/>
                  </a:lnTo>
                  <a:lnTo>
                    <a:pt x="49" y="237"/>
                  </a:lnTo>
                  <a:lnTo>
                    <a:pt x="42" y="225"/>
                  </a:lnTo>
                  <a:lnTo>
                    <a:pt x="36" y="219"/>
                  </a:lnTo>
                  <a:lnTo>
                    <a:pt x="31" y="208"/>
                  </a:lnTo>
                  <a:lnTo>
                    <a:pt x="24" y="184"/>
                  </a:lnTo>
                  <a:lnTo>
                    <a:pt x="18" y="160"/>
                  </a:lnTo>
                  <a:lnTo>
                    <a:pt x="12" y="131"/>
                  </a:lnTo>
                  <a:lnTo>
                    <a:pt x="12" y="107"/>
                  </a:lnTo>
                  <a:lnTo>
                    <a:pt x="18" y="83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31" y="47"/>
                  </a:lnTo>
                  <a:lnTo>
                    <a:pt x="36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6" y="53"/>
                  </a:lnTo>
                  <a:lnTo>
                    <a:pt x="0" y="77"/>
                  </a:lnTo>
                  <a:lnTo>
                    <a:pt x="0" y="95"/>
                  </a:lnTo>
                  <a:lnTo>
                    <a:pt x="0" y="119"/>
                  </a:lnTo>
                  <a:lnTo>
                    <a:pt x="0" y="142"/>
                  </a:lnTo>
                  <a:lnTo>
                    <a:pt x="6" y="166"/>
                  </a:lnTo>
                  <a:lnTo>
                    <a:pt x="12" y="190"/>
                  </a:lnTo>
                  <a:lnTo>
                    <a:pt x="24" y="208"/>
                  </a:lnTo>
                  <a:lnTo>
                    <a:pt x="31" y="225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9F1A5F94-3C65-5544-9F31-6875F6A0F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1235"/>
              <a:ext cx="82" cy="193"/>
            </a:xfrm>
            <a:custGeom>
              <a:avLst/>
              <a:gdLst>
                <a:gd name="T0" fmla="*/ 32 w 71"/>
                <a:gd name="T1" fmla="*/ 454 h 145"/>
                <a:gd name="T2" fmla="*/ 42 w 71"/>
                <a:gd name="T3" fmla="*/ 434 h 145"/>
                <a:gd name="T4" fmla="*/ 42 w 71"/>
                <a:gd name="T5" fmla="*/ 414 h 145"/>
                <a:gd name="T6" fmla="*/ 42 w 71"/>
                <a:gd name="T7" fmla="*/ 398 h 145"/>
                <a:gd name="T8" fmla="*/ 42 w 71"/>
                <a:gd name="T9" fmla="*/ 379 h 145"/>
                <a:gd name="T10" fmla="*/ 32 w 71"/>
                <a:gd name="T11" fmla="*/ 326 h 145"/>
                <a:gd name="T12" fmla="*/ 32 w 71"/>
                <a:gd name="T13" fmla="*/ 306 h 145"/>
                <a:gd name="T14" fmla="*/ 21 w 71"/>
                <a:gd name="T15" fmla="*/ 288 h 145"/>
                <a:gd name="T16" fmla="*/ 32 w 71"/>
                <a:gd name="T17" fmla="*/ 256 h 145"/>
                <a:gd name="T18" fmla="*/ 32 w 71"/>
                <a:gd name="T19" fmla="*/ 236 h 145"/>
                <a:gd name="T20" fmla="*/ 42 w 71"/>
                <a:gd name="T21" fmla="*/ 198 h 145"/>
                <a:gd name="T22" fmla="*/ 51 w 71"/>
                <a:gd name="T23" fmla="*/ 162 h 145"/>
                <a:gd name="T24" fmla="*/ 61 w 71"/>
                <a:gd name="T25" fmla="*/ 144 h 145"/>
                <a:gd name="T26" fmla="*/ 72 w 71"/>
                <a:gd name="T27" fmla="*/ 112 h 145"/>
                <a:gd name="T28" fmla="*/ 83 w 71"/>
                <a:gd name="T29" fmla="*/ 92 h 145"/>
                <a:gd name="T30" fmla="*/ 103 w 71"/>
                <a:gd name="T31" fmla="*/ 55 h 145"/>
                <a:gd name="T32" fmla="*/ 103 w 71"/>
                <a:gd name="T33" fmla="*/ 37 h 145"/>
                <a:gd name="T34" fmla="*/ 126 w 71"/>
                <a:gd name="T35" fmla="*/ 0 h 145"/>
                <a:gd name="T36" fmla="*/ 113 w 71"/>
                <a:gd name="T37" fmla="*/ 0 h 145"/>
                <a:gd name="T38" fmla="*/ 103 w 71"/>
                <a:gd name="T39" fmla="*/ 0 h 145"/>
                <a:gd name="T40" fmla="*/ 83 w 71"/>
                <a:gd name="T41" fmla="*/ 20 h 145"/>
                <a:gd name="T42" fmla="*/ 72 w 71"/>
                <a:gd name="T43" fmla="*/ 37 h 145"/>
                <a:gd name="T44" fmla="*/ 61 w 71"/>
                <a:gd name="T45" fmla="*/ 55 h 145"/>
                <a:gd name="T46" fmla="*/ 32 w 71"/>
                <a:gd name="T47" fmla="*/ 112 h 145"/>
                <a:gd name="T48" fmla="*/ 21 w 71"/>
                <a:gd name="T49" fmla="*/ 126 h 145"/>
                <a:gd name="T50" fmla="*/ 0 w 71"/>
                <a:gd name="T51" fmla="*/ 144 h 145"/>
                <a:gd name="T52" fmla="*/ 0 w 71"/>
                <a:gd name="T53" fmla="*/ 181 h 145"/>
                <a:gd name="T54" fmla="*/ 0 w 71"/>
                <a:gd name="T55" fmla="*/ 236 h 145"/>
                <a:gd name="T56" fmla="*/ 0 w 71"/>
                <a:gd name="T57" fmla="*/ 269 h 145"/>
                <a:gd name="T58" fmla="*/ 0 w 71"/>
                <a:gd name="T59" fmla="*/ 306 h 145"/>
                <a:gd name="T60" fmla="*/ 0 w 71"/>
                <a:gd name="T61" fmla="*/ 362 h 145"/>
                <a:gd name="T62" fmla="*/ 10 w 71"/>
                <a:gd name="T63" fmla="*/ 398 h 145"/>
                <a:gd name="T64" fmla="*/ 21 w 71"/>
                <a:gd name="T65" fmla="*/ 434 h 145"/>
                <a:gd name="T66" fmla="*/ 32 w 71"/>
                <a:gd name="T67" fmla="*/ 454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1"/>
                <a:gd name="T103" fmla="*/ 0 h 145"/>
                <a:gd name="T104" fmla="*/ 71 w 71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1" h="145">
                  <a:moveTo>
                    <a:pt x="18" y="144"/>
                  </a:moveTo>
                  <a:lnTo>
                    <a:pt x="23" y="138"/>
                  </a:lnTo>
                  <a:lnTo>
                    <a:pt x="23" y="132"/>
                  </a:lnTo>
                  <a:lnTo>
                    <a:pt x="23" y="127"/>
                  </a:lnTo>
                  <a:lnTo>
                    <a:pt x="23" y="121"/>
                  </a:lnTo>
                  <a:lnTo>
                    <a:pt x="18" y="104"/>
                  </a:lnTo>
                  <a:lnTo>
                    <a:pt x="18" y="98"/>
                  </a:lnTo>
                  <a:lnTo>
                    <a:pt x="12" y="92"/>
                  </a:lnTo>
                  <a:lnTo>
                    <a:pt x="18" y="81"/>
                  </a:lnTo>
                  <a:lnTo>
                    <a:pt x="18" y="75"/>
                  </a:lnTo>
                  <a:lnTo>
                    <a:pt x="23" y="63"/>
                  </a:lnTo>
                  <a:lnTo>
                    <a:pt x="29" y="52"/>
                  </a:lnTo>
                  <a:lnTo>
                    <a:pt x="35" y="46"/>
                  </a:lnTo>
                  <a:lnTo>
                    <a:pt x="41" y="35"/>
                  </a:lnTo>
                  <a:lnTo>
                    <a:pt x="47" y="29"/>
                  </a:lnTo>
                  <a:lnTo>
                    <a:pt x="58" y="17"/>
                  </a:lnTo>
                  <a:lnTo>
                    <a:pt x="58" y="12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7"/>
                  </a:lnTo>
                  <a:lnTo>
                    <a:pt x="18" y="35"/>
                  </a:lnTo>
                  <a:lnTo>
                    <a:pt x="12" y="40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75"/>
                  </a:lnTo>
                  <a:lnTo>
                    <a:pt x="0" y="86"/>
                  </a:lnTo>
                  <a:lnTo>
                    <a:pt x="0" y="98"/>
                  </a:lnTo>
                  <a:lnTo>
                    <a:pt x="0" y="115"/>
                  </a:lnTo>
                  <a:lnTo>
                    <a:pt x="6" y="127"/>
                  </a:lnTo>
                  <a:lnTo>
                    <a:pt x="12" y="138"/>
                  </a:lnTo>
                  <a:lnTo>
                    <a:pt x="18" y="14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78B92AFF-BAA7-5144-8187-6CE5540A1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" y="1347"/>
              <a:ext cx="177" cy="161"/>
            </a:xfrm>
            <a:custGeom>
              <a:avLst/>
              <a:gdLst>
                <a:gd name="T0" fmla="*/ 0 w 153"/>
                <a:gd name="T1" fmla="*/ 322 h 121"/>
                <a:gd name="T2" fmla="*/ 10 w 153"/>
                <a:gd name="T3" fmla="*/ 322 h 121"/>
                <a:gd name="T4" fmla="*/ 32 w 153"/>
                <a:gd name="T5" fmla="*/ 322 h 121"/>
                <a:gd name="T6" fmla="*/ 76 w 153"/>
                <a:gd name="T7" fmla="*/ 305 h 121"/>
                <a:gd name="T8" fmla="*/ 99 w 153"/>
                <a:gd name="T9" fmla="*/ 305 h 121"/>
                <a:gd name="T10" fmla="*/ 118 w 153"/>
                <a:gd name="T11" fmla="*/ 305 h 121"/>
                <a:gd name="T12" fmla="*/ 140 w 153"/>
                <a:gd name="T13" fmla="*/ 305 h 121"/>
                <a:gd name="T14" fmla="*/ 162 w 153"/>
                <a:gd name="T15" fmla="*/ 305 h 121"/>
                <a:gd name="T16" fmla="*/ 174 w 153"/>
                <a:gd name="T17" fmla="*/ 305 h 121"/>
                <a:gd name="T18" fmla="*/ 185 w 153"/>
                <a:gd name="T19" fmla="*/ 322 h 121"/>
                <a:gd name="T20" fmla="*/ 197 w 153"/>
                <a:gd name="T21" fmla="*/ 322 h 121"/>
                <a:gd name="T22" fmla="*/ 206 w 153"/>
                <a:gd name="T23" fmla="*/ 342 h 121"/>
                <a:gd name="T24" fmla="*/ 229 w 153"/>
                <a:gd name="T25" fmla="*/ 358 h 121"/>
                <a:gd name="T26" fmla="*/ 239 w 153"/>
                <a:gd name="T27" fmla="*/ 358 h 121"/>
                <a:gd name="T28" fmla="*/ 249 w 153"/>
                <a:gd name="T29" fmla="*/ 377 h 121"/>
                <a:gd name="T30" fmla="*/ 273 w 153"/>
                <a:gd name="T31" fmla="*/ 342 h 121"/>
                <a:gd name="T32" fmla="*/ 263 w 153"/>
                <a:gd name="T33" fmla="*/ 322 h 121"/>
                <a:gd name="T34" fmla="*/ 239 w 153"/>
                <a:gd name="T35" fmla="*/ 305 h 121"/>
                <a:gd name="T36" fmla="*/ 229 w 153"/>
                <a:gd name="T37" fmla="*/ 305 h 121"/>
                <a:gd name="T38" fmla="*/ 216 w 153"/>
                <a:gd name="T39" fmla="*/ 305 h 121"/>
                <a:gd name="T40" fmla="*/ 206 w 153"/>
                <a:gd name="T41" fmla="*/ 305 h 121"/>
                <a:gd name="T42" fmla="*/ 174 w 153"/>
                <a:gd name="T43" fmla="*/ 285 h 121"/>
                <a:gd name="T44" fmla="*/ 162 w 153"/>
                <a:gd name="T45" fmla="*/ 269 h 121"/>
                <a:gd name="T46" fmla="*/ 140 w 153"/>
                <a:gd name="T47" fmla="*/ 250 h 121"/>
                <a:gd name="T48" fmla="*/ 130 w 153"/>
                <a:gd name="T49" fmla="*/ 230 h 121"/>
                <a:gd name="T50" fmla="*/ 118 w 153"/>
                <a:gd name="T51" fmla="*/ 216 h 121"/>
                <a:gd name="T52" fmla="*/ 110 w 153"/>
                <a:gd name="T53" fmla="*/ 198 h 121"/>
                <a:gd name="T54" fmla="*/ 99 w 153"/>
                <a:gd name="T55" fmla="*/ 178 h 121"/>
                <a:gd name="T56" fmla="*/ 87 w 153"/>
                <a:gd name="T57" fmla="*/ 144 h 121"/>
                <a:gd name="T58" fmla="*/ 87 w 153"/>
                <a:gd name="T59" fmla="*/ 125 h 121"/>
                <a:gd name="T60" fmla="*/ 87 w 153"/>
                <a:gd name="T61" fmla="*/ 106 h 121"/>
                <a:gd name="T62" fmla="*/ 76 w 153"/>
                <a:gd name="T63" fmla="*/ 73 h 121"/>
                <a:gd name="T64" fmla="*/ 76 w 153"/>
                <a:gd name="T65" fmla="*/ 55 h 121"/>
                <a:gd name="T66" fmla="*/ 67 w 153"/>
                <a:gd name="T67" fmla="*/ 20 h 121"/>
                <a:gd name="T68" fmla="*/ 53 w 153"/>
                <a:gd name="T69" fmla="*/ 0 h 121"/>
                <a:gd name="T70" fmla="*/ 43 w 153"/>
                <a:gd name="T71" fmla="*/ 0 h 121"/>
                <a:gd name="T72" fmla="*/ 43 w 153"/>
                <a:gd name="T73" fmla="*/ 20 h 121"/>
                <a:gd name="T74" fmla="*/ 32 w 153"/>
                <a:gd name="T75" fmla="*/ 36 h 121"/>
                <a:gd name="T76" fmla="*/ 32 w 153"/>
                <a:gd name="T77" fmla="*/ 55 h 121"/>
                <a:gd name="T78" fmla="*/ 43 w 153"/>
                <a:gd name="T79" fmla="*/ 73 h 121"/>
                <a:gd name="T80" fmla="*/ 43 w 153"/>
                <a:gd name="T81" fmla="*/ 92 h 121"/>
                <a:gd name="T82" fmla="*/ 43 w 153"/>
                <a:gd name="T83" fmla="*/ 106 h 121"/>
                <a:gd name="T84" fmla="*/ 53 w 153"/>
                <a:gd name="T85" fmla="*/ 125 h 121"/>
                <a:gd name="T86" fmla="*/ 67 w 153"/>
                <a:gd name="T87" fmla="*/ 144 h 121"/>
                <a:gd name="T88" fmla="*/ 67 w 153"/>
                <a:gd name="T89" fmla="*/ 160 h 121"/>
                <a:gd name="T90" fmla="*/ 67 w 153"/>
                <a:gd name="T91" fmla="*/ 178 h 121"/>
                <a:gd name="T92" fmla="*/ 67 w 153"/>
                <a:gd name="T93" fmla="*/ 216 h 121"/>
                <a:gd name="T94" fmla="*/ 53 w 153"/>
                <a:gd name="T95" fmla="*/ 230 h 121"/>
                <a:gd name="T96" fmla="*/ 32 w 153"/>
                <a:gd name="T97" fmla="*/ 269 h 121"/>
                <a:gd name="T98" fmla="*/ 22 w 153"/>
                <a:gd name="T99" fmla="*/ 285 h 121"/>
                <a:gd name="T100" fmla="*/ 10 w 153"/>
                <a:gd name="T101" fmla="*/ 305 h 121"/>
                <a:gd name="T102" fmla="*/ 0 w 153"/>
                <a:gd name="T103" fmla="*/ 322 h 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121"/>
                <a:gd name="T158" fmla="*/ 153 w 153"/>
                <a:gd name="T159" fmla="*/ 121 h 12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121">
                  <a:moveTo>
                    <a:pt x="0" y="103"/>
                  </a:moveTo>
                  <a:lnTo>
                    <a:pt x="6" y="103"/>
                  </a:lnTo>
                  <a:lnTo>
                    <a:pt x="18" y="103"/>
                  </a:lnTo>
                  <a:lnTo>
                    <a:pt x="42" y="97"/>
                  </a:lnTo>
                  <a:lnTo>
                    <a:pt x="55" y="97"/>
                  </a:lnTo>
                  <a:lnTo>
                    <a:pt x="66" y="97"/>
                  </a:lnTo>
                  <a:lnTo>
                    <a:pt x="79" y="97"/>
                  </a:lnTo>
                  <a:lnTo>
                    <a:pt x="91" y="97"/>
                  </a:lnTo>
                  <a:lnTo>
                    <a:pt x="97" y="97"/>
                  </a:lnTo>
                  <a:lnTo>
                    <a:pt x="103" y="103"/>
                  </a:lnTo>
                  <a:lnTo>
                    <a:pt x="110" y="103"/>
                  </a:lnTo>
                  <a:lnTo>
                    <a:pt x="115" y="109"/>
                  </a:lnTo>
                  <a:lnTo>
                    <a:pt x="128" y="114"/>
                  </a:lnTo>
                  <a:lnTo>
                    <a:pt x="134" y="114"/>
                  </a:lnTo>
                  <a:lnTo>
                    <a:pt x="139" y="120"/>
                  </a:lnTo>
                  <a:lnTo>
                    <a:pt x="152" y="109"/>
                  </a:lnTo>
                  <a:lnTo>
                    <a:pt x="146" y="103"/>
                  </a:lnTo>
                  <a:lnTo>
                    <a:pt x="134" y="97"/>
                  </a:lnTo>
                  <a:lnTo>
                    <a:pt x="128" y="97"/>
                  </a:lnTo>
                  <a:lnTo>
                    <a:pt x="121" y="97"/>
                  </a:lnTo>
                  <a:lnTo>
                    <a:pt x="115" y="97"/>
                  </a:lnTo>
                  <a:lnTo>
                    <a:pt x="97" y="91"/>
                  </a:lnTo>
                  <a:lnTo>
                    <a:pt x="91" y="86"/>
                  </a:lnTo>
                  <a:lnTo>
                    <a:pt x="79" y="80"/>
                  </a:lnTo>
                  <a:lnTo>
                    <a:pt x="73" y="74"/>
                  </a:lnTo>
                  <a:lnTo>
                    <a:pt x="66" y="69"/>
                  </a:lnTo>
                  <a:lnTo>
                    <a:pt x="61" y="63"/>
                  </a:lnTo>
                  <a:lnTo>
                    <a:pt x="55" y="57"/>
                  </a:lnTo>
                  <a:lnTo>
                    <a:pt x="48" y="46"/>
                  </a:lnTo>
                  <a:lnTo>
                    <a:pt x="48" y="40"/>
                  </a:lnTo>
                  <a:lnTo>
                    <a:pt x="48" y="34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37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1"/>
                  </a:lnTo>
                  <a:lnTo>
                    <a:pt x="18" y="17"/>
                  </a:lnTo>
                  <a:lnTo>
                    <a:pt x="24" y="23"/>
                  </a:lnTo>
                  <a:lnTo>
                    <a:pt x="24" y="29"/>
                  </a:lnTo>
                  <a:lnTo>
                    <a:pt x="24" y="34"/>
                  </a:lnTo>
                  <a:lnTo>
                    <a:pt x="30" y="40"/>
                  </a:lnTo>
                  <a:lnTo>
                    <a:pt x="37" y="46"/>
                  </a:lnTo>
                  <a:lnTo>
                    <a:pt x="37" y="51"/>
                  </a:lnTo>
                  <a:lnTo>
                    <a:pt x="37" y="57"/>
                  </a:lnTo>
                  <a:lnTo>
                    <a:pt x="37" y="69"/>
                  </a:lnTo>
                  <a:lnTo>
                    <a:pt x="30" y="74"/>
                  </a:lnTo>
                  <a:lnTo>
                    <a:pt x="18" y="86"/>
                  </a:lnTo>
                  <a:lnTo>
                    <a:pt x="12" y="91"/>
                  </a:lnTo>
                  <a:lnTo>
                    <a:pt x="6" y="97"/>
                  </a:lnTo>
                  <a:lnTo>
                    <a:pt x="0" y="10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76">
              <a:extLst>
                <a:ext uri="{FF2B5EF4-FFF2-40B4-BE49-F238E27FC236}">
                  <a16:creationId xmlns:a16="http://schemas.microsoft.com/office/drawing/2014/main" id="{84C5D722-44F9-D14D-8A49-11FF2846E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1363"/>
              <a:ext cx="156" cy="281"/>
            </a:xfrm>
            <a:custGeom>
              <a:avLst/>
              <a:gdLst>
                <a:gd name="T0" fmla="*/ 0 w 134"/>
                <a:gd name="T1" fmla="*/ 182 h 211"/>
                <a:gd name="T2" fmla="*/ 33 w 134"/>
                <a:gd name="T3" fmla="*/ 240 h 211"/>
                <a:gd name="T4" fmla="*/ 44 w 134"/>
                <a:gd name="T5" fmla="*/ 220 h 211"/>
                <a:gd name="T6" fmla="*/ 66 w 134"/>
                <a:gd name="T7" fmla="*/ 220 h 211"/>
                <a:gd name="T8" fmla="*/ 77 w 134"/>
                <a:gd name="T9" fmla="*/ 220 h 211"/>
                <a:gd name="T10" fmla="*/ 88 w 134"/>
                <a:gd name="T11" fmla="*/ 240 h 211"/>
                <a:gd name="T12" fmla="*/ 109 w 134"/>
                <a:gd name="T13" fmla="*/ 277 h 211"/>
                <a:gd name="T14" fmla="*/ 122 w 134"/>
                <a:gd name="T15" fmla="*/ 277 h 211"/>
                <a:gd name="T16" fmla="*/ 143 w 134"/>
                <a:gd name="T17" fmla="*/ 330 h 211"/>
                <a:gd name="T18" fmla="*/ 166 w 134"/>
                <a:gd name="T19" fmla="*/ 369 h 211"/>
                <a:gd name="T20" fmla="*/ 179 w 134"/>
                <a:gd name="T21" fmla="*/ 401 h 211"/>
                <a:gd name="T22" fmla="*/ 189 w 134"/>
                <a:gd name="T23" fmla="*/ 439 h 211"/>
                <a:gd name="T24" fmla="*/ 200 w 134"/>
                <a:gd name="T25" fmla="*/ 497 h 211"/>
                <a:gd name="T26" fmla="*/ 200 w 134"/>
                <a:gd name="T27" fmla="*/ 533 h 211"/>
                <a:gd name="T28" fmla="*/ 200 w 134"/>
                <a:gd name="T29" fmla="*/ 569 h 211"/>
                <a:gd name="T30" fmla="*/ 200 w 134"/>
                <a:gd name="T31" fmla="*/ 625 h 211"/>
                <a:gd name="T32" fmla="*/ 222 w 134"/>
                <a:gd name="T33" fmla="*/ 662 h 211"/>
                <a:gd name="T34" fmla="*/ 233 w 134"/>
                <a:gd name="T35" fmla="*/ 662 h 211"/>
                <a:gd name="T36" fmla="*/ 233 w 134"/>
                <a:gd name="T37" fmla="*/ 642 h 211"/>
                <a:gd name="T38" fmla="*/ 233 w 134"/>
                <a:gd name="T39" fmla="*/ 625 h 211"/>
                <a:gd name="T40" fmla="*/ 233 w 134"/>
                <a:gd name="T41" fmla="*/ 606 h 211"/>
                <a:gd name="T42" fmla="*/ 233 w 134"/>
                <a:gd name="T43" fmla="*/ 550 h 211"/>
                <a:gd name="T44" fmla="*/ 244 w 134"/>
                <a:gd name="T45" fmla="*/ 513 h 211"/>
                <a:gd name="T46" fmla="*/ 244 w 134"/>
                <a:gd name="T47" fmla="*/ 497 h 211"/>
                <a:gd name="T48" fmla="*/ 244 w 134"/>
                <a:gd name="T49" fmla="*/ 439 h 211"/>
                <a:gd name="T50" fmla="*/ 222 w 134"/>
                <a:gd name="T51" fmla="*/ 401 h 211"/>
                <a:gd name="T52" fmla="*/ 212 w 134"/>
                <a:gd name="T53" fmla="*/ 369 h 211"/>
                <a:gd name="T54" fmla="*/ 189 w 134"/>
                <a:gd name="T55" fmla="*/ 312 h 211"/>
                <a:gd name="T56" fmla="*/ 189 w 134"/>
                <a:gd name="T57" fmla="*/ 293 h 211"/>
                <a:gd name="T58" fmla="*/ 189 w 134"/>
                <a:gd name="T59" fmla="*/ 277 h 211"/>
                <a:gd name="T60" fmla="*/ 189 w 134"/>
                <a:gd name="T61" fmla="*/ 257 h 211"/>
                <a:gd name="T62" fmla="*/ 155 w 134"/>
                <a:gd name="T63" fmla="*/ 220 h 211"/>
                <a:gd name="T64" fmla="*/ 122 w 134"/>
                <a:gd name="T65" fmla="*/ 220 h 211"/>
                <a:gd name="T66" fmla="*/ 122 w 134"/>
                <a:gd name="T67" fmla="*/ 200 h 211"/>
                <a:gd name="T68" fmla="*/ 109 w 134"/>
                <a:gd name="T69" fmla="*/ 200 h 211"/>
                <a:gd name="T70" fmla="*/ 88 w 134"/>
                <a:gd name="T71" fmla="*/ 182 h 211"/>
                <a:gd name="T72" fmla="*/ 77 w 134"/>
                <a:gd name="T73" fmla="*/ 169 h 211"/>
                <a:gd name="T74" fmla="*/ 77 w 134"/>
                <a:gd name="T75" fmla="*/ 149 h 211"/>
                <a:gd name="T76" fmla="*/ 77 w 134"/>
                <a:gd name="T77" fmla="*/ 129 h 211"/>
                <a:gd name="T78" fmla="*/ 88 w 134"/>
                <a:gd name="T79" fmla="*/ 92 h 211"/>
                <a:gd name="T80" fmla="*/ 101 w 134"/>
                <a:gd name="T81" fmla="*/ 73 h 211"/>
                <a:gd name="T82" fmla="*/ 109 w 134"/>
                <a:gd name="T83" fmla="*/ 57 h 211"/>
                <a:gd name="T84" fmla="*/ 101 w 134"/>
                <a:gd name="T85" fmla="*/ 37 h 211"/>
                <a:gd name="T86" fmla="*/ 101 w 134"/>
                <a:gd name="T87" fmla="*/ 20 h 211"/>
                <a:gd name="T88" fmla="*/ 88 w 134"/>
                <a:gd name="T89" fmla="*/ 20 h 211"/>
                <a:gd name="T90" fmla="*/ 66 w 134"/>
                <a:gd name="T91" fmla="*/ 0 h 211"/>
                <a:gd name="T92" fmla="*/ 44 w 134"/>
                <a:gd name="T93" fmla="*/ 37 h 211"/>
                <a:gd name="T94" fmla="*/ 56 w 134"/>
                <a:gd name="T95" fmla="*/ 57 h 211"/>
                <a:gd name="T96" fmla="*/ 0 w 134"/>
                <a:gd name="T97" fmla="*/ 182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4"/>
                <a:gd name="T148" fmla="*/ 0 h 211"/>
                <a:gd name="T149" fmla="*/ 134 w 134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4" h="211">
                  <a:moveTo>
                    <a:pt x="0" y="58"/>
                  </a:moveTo>
                  <a:lnTo>
                    <a:pt x="18" y="76"/>
                  </a:lnTo>
                  <a:lnTo>
                    <a:pt x="24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8" y="76"/>
                  </a:lnTo>
                  <a:lnTo>
                    <a:pt x="60" y="88"/>
                  </a:lnTo>
                  <a:lnTo>
                    <a:pt x="66" y="88"/>
                  </a:lnTo>
                  <a:lnTo>
                    <a:pt x="78" y="105"/>
                  </a:lnTo>
                  <a:lnTo>
                    <a:pt x="91" y="117"/>
                  </a:lnTo>
                  <a:lnTo>
                    <a:pt x="97" y="128"/>
                  </a:lnTo>
                  <a:lnTo>
                    <a:pt x="102" y="140"/>
                  </a:lnTo>
                  <a:lnTo>
                    <a:pt x="109" y="158"/>
                  </a:lnTo>
                  <a:lnTo>
                    <a:pt x="109" y="169"/>
                  </a:lnTo>
                  <a:lnTo>
                    <a:pt x="109" y="181"/>
                  </a:lnTo>
                  <a:lnTo>
                    <a:pt x="109" y="198"/>
                  </a:lnTo>
                  <a:lnTo>
                    <a:pt x="121" y="210"/>
                  </a:lnTo>
                  <a:lnTo>
                    <a:pt x="127" y="210"/>
                  </a:lnTo>
                  <a:lnTo>
                    <a:pt x="127" y="204"/>
                  </a:lnTo>
                  <a:lnTo>
                    <a:pt x="127" y="198"/>
                  </a:lnTo>
                  <a:lnTo>
                    <a:pt x="127" y="193"/>
                  </a:lnTo>
                  <a:lnTo>
                    <a:pt x="127" y="175"/>
                  </a:lnTo>
                  <a:lnTo>
                    <a:pt x="133" y="163"/>
                  </a:lnTo>
                  <a:lnTo>
                    <a:pt x="133" y="158"/>
                  </a:lnTo>
                  <a:lnTo>
                    <a:pt x="133" y="140"/>
                  </a:lnTo>
                  <a:lnTo>
                    <a:pt x="121" y="128"/>
                  </a:lnTo>
                  <a:lnTo>
                    <a:pt x="115" y="117"/>
                  </a:lnTo>
                  <a:lnTo>
                    <a:pt x="102" y="99"/>
                  </a:lnTo>
                  <a:lnTo>
                    <a:pt x="102" y="93"/>
                  </a:lnTo>
                  <a:lnTo>
                    <a:pt x="102" y="88"/>
                  </a:lnTo>
                  <a:lnTo>
                    <a:pt x="102" y="82"/>
                  </a:lnTo>
                  <a:lnTo>
                    <a:pt x="84" y="70"/>
                  </a:lnTo>
                  <a:lnTo>
                    <a:pt x="66" y="70"/>
                  </a:lnTo>
                  <a:lnTo>
                    <a:pt x="66" y="64"/>
                  </a:lnTo>
                  <a:lnTo>
                    <a:pt x="60" y="64"/>
                  </a:lnTo>
                  <a:lnTo>
                    <a:pt x="48" y="58"/>
                  </a:lnTo>
                  <a:lnTo>
                    <a:pt x="42" y="53"/>
                  </a:lnTo>
                  <a:lnTo>
                    <a:pt x="42" y="47"/>
                  </a:lnTo>
                  <a:lnTo>
                    <a:pt x="42" y="41"/>
                  </a:lnTo>
                  <a:lnTo>
                    <a:pt x="48" y="29"/>
                  </a:lnTo>
                  <a:lnTo>
                    <a:pt x="55" y="23"/>
                  </a:lnTo>
                  <a:lnTo>
                    <a:pt x="60" y="18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0" y="5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77">
              <a:extLst>
                <a:ext uri="{FF2B5EF4-FFF2-40B4-BE49-F238E27FC236}">
                  <a16:creationId xmlns:a16="http://schemas.microsoft.com/office/drawing/2014/main" id="{204F45E4-861A-644C-9343-86B4F376E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1379"/>
              <a:ext cx="480" cy="682"/>
            </a:xfrm>
            <a:custGeom>
              <a:avLst/>
              <a:gdLst>
                <a:gd name="T0" fmla="*/ 89 w 413"/>
                <a:gd name="T1" fmla="*/ 169 h 512"/>
                <a:gd name="T2" fmla="*/ 89 w 413"/>
                <a:gd name="T3" fmla="*/ 262 h 512"/>
                <a:gd name="T4" fmla="*/ 35 w 413"/>
                <a:gd name="T5" fmla="*/ 320 h 512"/>
                <a:gd name="T6" fmla="*/ 10 w 413"/>
                <a:gd name="T7" fmla="*/ 394 h 512"/>
                <a:gd name="T8" fmla="*/ 78 w 413"/>
                <a:gd name="T9" fmla="*/ 337 h 512"/>
                <a:gd name="T10" fmla="*/ 148 w 413"/>
                <a:gd name="T11" fmla="*/ 408 h 512"/>
                <a:gd name="T12" fmla="*/ 250 w 413"/>
                <a:gd name="T13" fmla="*/ 578 h 512"/>
                <a:gd name="T14" fmla="*/ 341 w 413"/>
                <a:gd name="T15" fmla="*/ 711 h 512"/>
                <a:gd name="T16" fmla="*/ 420 w 413"/>
                <a:gd name="T17" fmla="*/ 769 h 512"/>
                <a:gd name="T18" fmla="*/ 467 w 413"/>
                <a:gd name="T19" fmla="*/ 845 h 512"/>
                <a:gd name="T20" fmla="*/ 488 w 413"/>
                <a:gd name="T21" fmla="*/ 974 h 512"/>
                <a:gd name="T22" fmla="*/ 467 w 413"/>
                <a:gd name="T23" fmla="*/ 1106 h 512"/>
                <a:gd name="T24" fmla="*/ 454 w 413"/>
                <a:gd name="T25" fmla="*/ 1404 h 512"/>
                <a:gd name="T26" fmla="*/ 386 w 413"/>
                <a:gd name="T27" fmla="*/ 1367 h 512"/>
                <a:gd name="T28" fmla="*/ 298 w 413"/>
                <a:gd name="T29" fmla="*/ 1329 h 512"/>
                <a:gd name="T30" fmla="*/ 228 w 413"/>
                <a:gd name="T31" fmla="*/ 1272 h 512"/>
                <a:gd name="T32" fmla="*/ 215 w 413"/>
                <a:gd name="T33" fmla="*/ 1201 h 512"/>
                <a:gd name="T34" fmla="*/ 228 w 413"/>
                <a:gd name="T35" fmla="*/ 1068 h 512"/>
                <a:gd name="T36" fmla="*/ 172 w 413"/>
                <a:gd name="T37" fmla="*/ 974 h 512"/>
                <a:gd name="T38" fmla="*/ 182 w 413"/>
                <a:gd name="T39" fmla="*/ 1126 h 512"/>
                <a:gd name="T40" fmla="*/ 158 w 413"/>
                <a:gd name="T41" fmla="*/ 1215 h 512"/>
                <a:gd name="T42" fmla="*/ 124 w 413"/>
                <a:gd name="T43" fmla="*/ 1289 h 512"/>
                <a:gd name="T44" fmla="*/ 89 w 413"/>
                <a:gd name="T45" fmla="*/ 1347 h 512"/>
                <a:gd name="T46" fmla="*/ 124 w 413"/>
                <a:gd name="T47" fmla="*/ 1367 h 512"/>
                <a:gd name="T48" fmla="*/ 182 w 413"/>
                <a:gd name="T49" fmla="*/ 1347 h 512"/>
                <a:gd name="T50" fmla="*/ 215 w 413"/>
                <a:gd name="T51" fmla="*/ 1329 h 512"/>
                <a:gd name="T52" fmla="*/ 273 w 413"/>
                <a:gd name="T53" fmla="*/ 1385 h 512"/>
                <a:gd name="T54" fmla="*/ 330 w 413"/>
                <a:gd name="T55" fmla="*/ 1443 h 512"/>
                <a:gd name="T56" fmla="*/ 478 w 413"/>
                <a:gd name="T57" fmla="*/ 1460 h 512"/>
                <a:gd name="T58" fmla="*/ 559 w 413"/>
                <a:gd name="T59" fmla="*/ 1553 h 512"/>
                <a:gd name="T60" fmla="*/ 616 w 413"/>
                <a:gd name="T61" fmla="*/ 1609 h 512"/>
                <a:gd name="T62" fmla="*/ 674 w 413"/>
                <a:gd name="T63" fmla="*/ 1590 h 512"/>
                <a:gd name="T64" fmla="*/ 730 w 413"/>
                <a:gd name="T65" fmla="*/ 1590 h 512"/>
                <a:gd name="T66" fmla="*/ 742 w 413"/>
                <a:gd name="T67" fmla="*/ 1533 h 512"/>
                <a:gd name="T68" fmla="*/ 717 w 413"/>
                <a:gd name="T69" fmla="*/ 1479 h 512"/>
                <a:gd name="T70" fmla="*/ 696 w 413"/>
                <a:gd name="T71" fmla="*/ 1516 h 512"/>
                <a:gd name="T72" fmla="*/ 650 w 413"/>
                <a:gd name="T73" fmla="*/ 1533 h 512"/>
                <a:gd name="T74" fmla="*/ 569 w 413"/>
                <a:gd name="T75" fmla="*/ 1496 h 512"/>
                <a:gd name="T76" fmla="*/ 524 w 413"/>
                <a:gd name="T77" fmla="*/ 1423 h 512"/>
                <a:gd name="T78" fmla="*/ 488 w 413"/>
                <a:gd name="T79" fmla="*/ 1367 h 512"/>
                <a:gd name="T80" fmla="*/ 514 w 413"/>
                <a:gd name="T81" fmla="*/ 1126 h 512"/>
                <a:gd name="T82" fmla="*/ 536 w 413"/>
                <a:gd name="T83" fmla="*/ 974 h 512"/>
                <a:gd name="T84" fmla="*/ 549 w 413"/>
                <a:gd name="T85" fmla="*/ 825 h 512"/>
                <a:gd name="T86" fmla="*/ 604 w 413"/>
                <a:gd name="T87" fmla="*/ 749 h 512"/>
                <a:gd name="T88" fmla="*/ 581 w 413"/>
                <a:gd name="T89" fmla="*/ 671 h 512"/>
                <a:gd name="T90" fmla="*/ 514 w 413"/>
                <a:gd name="T91" fmla="*/ 769 h 512"/>
                <a:gd name="T92" fmla="*/ 478 w 413"/>
                <a:gd name="T93" fmla="*/ 749 h 512"/>
                <a:gd name="T94" fmla="*/ 420 w 413"/>
                <a:gd name="T95" fmla="*/ 711 h 512"/>
                <a:gd name="T96" fmla="*/ 375 w 413"/>
                <a:gd name="T97" fmla="*/ 635 h 512"/>
                <a:gd name="T98" fmla="*/ 317 w 413"/>
                <a:gd name="T99" fmla="*/ 598 h 512"/>
                <a:gd name="T100" fmla="*/ 215 w 413"/>
                <a:gd name="T101" fmla="*/ 428 h 512"/>
                <a:gd name="T102" fmla="*/ 172 w 413"/>
                <a:gd name="T103" fmla="*/ 357 h 512"/>
                <a:gd name="T104" fmla="*/ 136 w 413"/>
                <a:gd name="T105" fmla="*/ 225 h 512"/>
                <a:gd name="T106" fmla="*/ 148 w 413"/>
                <a:gd name="T107" fmla="*/ 95 h 512"/>
                <a:gd name="T108" fmla="*/ 78 w 413"/>
                <a:gd name="T109" fmla="*/ 37 h 512"/>
                <a:gd name="T110" fmla="*/ 35 w 413"/>
                <a:gd name="T111" fmla="*/ 20 h 512"/>
                <a:gd name="T112" fmla="*/ 22 w 413"/>
                <a:gd name="T113" fmla="*/ 95 h 5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13"/>
                <a:gd name="T172" fmla="*/ 0 h 512"/>
                <a:gd name="T173" fmla="*/ 413 w 413"/>
                <a:gd name="T174" fmla="*/ 512 h 5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13" h="512">
                  <a:moveTo>
                    <a:pt x="43" y="36"/>
                  </a:moveTo>
                  <a:lnTo>
                    <a:pt x="43" y="42"/>
                  </a:lnTo>
                  <a:lnTo>
                    <a:pt x="49" y="42"/>
                  </a:lnTo>
                  <a:lnTo>
                    <a:pt x="49" y="53"/>
                  </a:lnTo>
                  <a:lnTo>
                    <a:pt x="49" y="65"/>
                  </a:lnTo>
                  <a:lnTo>
                    <a:pt x="49" y="71"/>
                  </a:lnTo>
                  <a:lnTo>
                    <a:pt x="49" y="77"/>
                  </a:lnTo>
                  <a:lnTo>
                    <a:pt x="49" y="83"/>
                  </a:lnTo>
                  <a:lnTo>
                    <a:pt x="43" y="83"/>
                  </a:lnTo>
                  <a:lnTo>
                    <a:pt x="37" y="89"/>
                  </a:lnTo>
                  <a:lnTo>
                    <a:pt x="25" y="95"/>
                  </a:lnTo>
                  <a:lnTo>
                    <a:pt x="19" y="101"/>
                  </a:lnTo>
                  <a:lnTo>
                    <a:pt x="6" y="107"/>
                  </a:lnTo>
                  <a:lnTo>
                    <a:pt x="0" y="113"/>
                  </a:lnTo>
                  <a:lnTo>
                    <a:pt x="0" y="119"/>
                  </a:lnTo>
                  <a:lnTo>
                    <a:pt x="6" y="125"/>
                  </a:lnTo>
                  <a:lnTo>
                    <a:pt x="12" y="125"/>
                  </a:lnTo>
                  <a:lnTo>
                    <a:pt x="19" y="119"/>
                  </a:lnTo>
                  <a:lnTo>
                    <a:pt x="37" y="113"/>
                  </a:lnTo>
                  <a:lnTo>
                    <a:pt x="43" y="107"/>
                  </a:lnTo>
                  <a:lnTo>
                    <a:pt x="56" y="107"/>
                  </a:lnTo>
                  <a:lnTo>
                    <a:pt x="62" y="107"/>
                  </a:lnTo>
                  <a:lnTo>
                    <a:pt x="75" y="113"/>
                  </a:lnTo>
                  <a:lnTo>
                    <a:pt x="81" y="130"/>
                  </a:lnTo>
                  <a:lnTo>
                    <a:pt x="94" y="142"/>
                  </a:lnTo>
                  <a:lnTo>
                    <a:pt x="105" y="160"/>
                  </a:lnTo>
                  <a:lnTo>
                    <a:pt x="118" y="172"/>
                  </a:lnTo>
                  <a:lnTo>
                    <a:pt x="137" y="184"/>
                  </a:lnTo>
                  <a:lnTo>
                    <a:pt x="150" y="196"/>
                  </a:lnTo>
                  <a:lnTo>
                    <a:pt x="163" y="208"/>
                  </a:lnTo>
                  <a:lnTo>
                    <a:pt x="174" y="213"/>
                  </a:lnTo>
                  <a:lnTo>
                    <a:pt x="187" y="226"/>
                  </a:lnTo>
                  <a:lnTo>
                    <a:pt x="200" y="232"/>
                  </a:lnTo>
                  <a:lnTo>
                    <a:pt x="212" y="238"/>
                  </a:lnTo>
                  <a:lnTo>
                    <a:pt x="225" y="244"/>
                  </a:lnTo>
                  <a:lnTo>
                    <a:pt x="231" y="244"/>
                  </a:lnTo>
                  <a:lnTo>
                    <a:pt x="238" y="250"/>
                  </a:lnTo>
                  <a:lnTo>
                    <a:pt x="243" y="250"/>
                  </a:lnTo>
                  <a:lnTo>
                    <a:pt x="256" y="262"/>
                  </a:lnTo>
                  <a:lnTo>
                    <a:pt x="256" y="268"/>
                  </a:lnTo>
                  <a:lnTo>
                    <a:pt x="256" y="274"/>
                  </a:lnTo>
                  <a:lnTo>
                    <a:pt x="268" y="292"/>
                  </a:lnTo>
                  <a:lnTo>
                    <a:pt x="268" y="298"/>
                  </a:lnTo>
                  <a:lnTo>
                    <a:pt x="268" y="309"/>
                  </a:lnTo>
                  <a:lnTo>
                    <a:pt x="268" y="315"/>
                  </a:lnTo>
                  <a:lnTo>
                    <a:pt x="262" y="327"/>
                  </a:lnTo>
                  <a:lnTo>
                    <a:pt x="262" y="339"/>
                  </a:lnTo>
                  <a:lnTo>
                    <a:pt x="256" y="351"/>
                  </a:lnTo>
                  <a:lnTo>
                    <a:pt x="249" y="381"/>
                  </a:lnTo>
                  <a:lnTo>
                    <a:pt x="249" y="416"/>
                  </a:lnTo>
                  <a:lnTo>
                    <a:pt x="249" y="428"/>
                  </a:lnTo>
                  <a:lnTo>
                    <a:pt x="249" y="446"/>
                  </a:lnTo>
                  <a:lnTo>
                    <a:pt x="238" y="440"/>
                  </a:lnTo>
                  <a:lnTo>
                    <a:pt x="231" y="440"/>
                  </a:lnTo>
                  <a:lnTo>
                    <a:pt x="225" y="434"/>
                  </a:lnTo>
                  <a:lnTo>
                    <a:pt x="212" y="434"/>
                  </a:lnTo>
                  <a:lnTo>
                    <a:pt x="193" y="428"/>
                  </a:lnTo>
                  <a:lnTo>
                    <a:pt x="181" y="428"/>
                  </a:lnTo>
                  <a:lnTo>
                    <a:pt x="169" y="422"/>
                  </a:lnTo>
                  <a:lnTo>
                    <a:pt x="163" y="422"/>
                  </a:lnTo>
                  <a:lnTo>
                    <a:pt x="156" y="422"/>
                  </a:lnTo>
                  <a:lnTo>
                    <a:pt x="144" y="416"/>
                  </a:lnTo>
                  <a:lnTo>
                    <a:pt x="137" y="410"/>
                  </a:lnTo>
                  <a:lnTo>
                    <a:pt x="125" y="404"/>
                  </a:lnTo>
                  <a:lnTo>
                    <a:pt x="125" y="398"/>
                  </a:lnTo>
                  <a:lnTo>
                    <a:pt x="118" y="392"/>
                  </a:lnTo>
                  <a:lnTo>
                    <a:pt x="118" y="386"/>
                  </a:lnTo>
                  <a:lnTo>
                    <a:pt x="118" y="381"/>
                  </a:lnTo>
                  <a:lnTo>
                    <a:pt x="125" y="369"/>
                  </a:lnTo>
                  <a:lnTo>
                    <a:pt x="125" y="357"/>
                  </a:lnTo>
                  <a:lnTo>
                    <a:pt x="125" y="345"/>
                  </a:lnTo>
                  <a:lnTo>
                    <a:pt x="125" y="339"/>
                  </a:lnTo>
                  <a:lnTo>
                    <a:pt x="118" y="333"/>
                  </a:lnTo>
                  <a:lnTo>
                    <a:pt x="112" y="321"/>
                  </a:lnTo>
                  <a:lnTo>
                    <a:pt x="94" y="303"/>
                  </a:lnTo>
                  <a:lnTo>
                    <a:pt x="94" y="309"/>
                  </a:lnTo>
                  <a:lnTo>
                    <a:pt x="94" y="315"/>
                  </a:lnTo>
                  <a:lnTo>
                    <a:pt x="94" y="327"/>
                  </a:lnTo>
                  <a:lnTo>
                    <a:pt x="100" y="345"/>
                  </a:lnTo>
                  <a:lnTo>
                    <a:pt x="100" y="357"/>
                  </a:lnTo>
                  <a:lnTo>
                    <a:pt x="100" y="369"/>
                  </a:lnTo>
                  <a:lnTo>
                    <a:pt x="94" y="375"/>
                  </a:lnTo>
                  <a:lnTo>
                    <a:pt x="94" y="381"/>
                  </a:lnTo>
                  <a:lnTo>
                    <a:pt x="87" y="386"/>
                  </a:lnTo>
                  <a:lnTo>
                    <a:pt x="81" y="392"/>
                  </a:lnTo>
                  <a:lnTo>
                    <a:pt x="94" y="398"/>
                  </a:lnTo>
                  <a:lnTo>
                    <a:pt x="81" y="410"/>
                  </a:lnTo>
                  <a:lnTo>
                    <a:pt x="68" y="410"/>
                  </a:lnTo>
                  <a:lnTo>
                    <a:pt x="56" y="416"/>
                  </a:lnTo>
                  <a:lnTo>
                    <a:pt x="43" y="416"/>
                  </a:lnTo>
                  <a:lnTo>
                    <a:pt x="43" y="422"/>
                  </a:lnTo>
                  <a:lnTo>
                    <a:pt x="49" y="428"/>
                  </a:lnTo>
                  <a:lnTo>
                    <a:pt x="56" y="428"/>
                  </a:lnTo>
                  <a:lnTo>
                    <a:pt x="56" y="434"/>
                  </a:lnTo>
                  <a:lnTo>
                    <a:pt x="62" y="434"/>
                  </a:lnTo>
                  <a:lnTo>
                    <a:pt x="68" y="434"/>
                  </a:lnTo>
                  <a:lnTo>
                    <a:pt x="75" y="434"/>
                  </a:lnTo>
                  <a:lnTo>
                    <a:pt x="87" y="428"/>
                  </a:lnTo>
                  <a:lnTo>
                    <a:pt x="94" y="428"/>
                  </a:lnTo>
                  <a:lnTo>
                    <a:pt x="100" y="428"/>
                  </a:lnTo>
                  <a:lnTo>
                    <a:pt x="100" y="422"/>
                  </a:lnTo>
                  <a:lnTo>
                    <a:pt x="105" y="422"/>
                  </a:lnTo>
                  <a:lnTo>
                    <a:pt x="112" y="422"/>
                  </a:lnTo>
                  <a:lnTo>
                    <a:pt x="118" y="422"/>
                  </a:lnTo>
                  <a:lnTo>
                    <a:pt x="125" y="428"/>
                  </a:lnTo>
                  <a:lnTo>
                    <a:pt x="137" y="434"/>
                  </a:lnTo>
                  <a:lnTo>
                    <a:pt x="144" y="440"/>
                  </a:lnTo>
                  <a:lnTo>
                    <a:pt x="150" y="440"/>
                  </a:lnTo>
                  <a:lnTo>
                    <a:pt x="156" y="452"/>
                  </a:lnTo>
                  <a:lnTo>
                    <a:pt x="163" y="452"/>
                  </a:lnTo>
                  <a:lnTo>
                    <a:pt x="174" y="458"/>
                  </a:lnTo>
                  <a:lnTo>
                    <a:pt x="181" y="458"/>
                  </a:lnTo>
                  <a:lnTo>
                    <a:pt x="206" y="458"/>
                  </a:lnTo>
                  <a:lnTo>
                    <a:pt x="231" y="464"/>
                  </a:lnTo>
                  <a:lnTo>
                    <a:pt x="256" y="464"/>
                  </a:lnTo>
                  <a:lnTo>
                    <a:pt x="262" y="464"/>
                  </a:lnTo>
                  <a:lnTo>
                    <a:pt x="275" y="469"/>
                  </a:lnTo>
                  <a:lnTo>
                    <a:pt x="287" y="475"/>
                  </a:lnTo>
                  <a:lnTo>
                    <a:pt x="294" y="481"/>
                  </a:lnTo>
                  <a:lnTo>
                    <a:pt x="306" y="493"/>
                  </a:lnTo>
                  <a:lnTo>
                    <a:pt x="312" y="505"/>
                  </a:lnTo>
                  <a:lnTo>
                    <a:pt x="318" y="505"/>
                  </a:lnTo>
                  <a:lnTo>
                    <a:pt x="331" y="511"/>
                  </a:lnTo>
                  <a:lnTo>
                    <a:pt x="337" y="511"/>
                  </a:lnTo>
                  <a:lnTo>
                    <a:pt x="343" y="511"/>
                  </a:lnTo>
                  <a:lnTo>
                    <a:pt x="356" y="511"/>
                  </a:lnTo>
                  <a:lnTo>
                    <a:pt x="362" y="511"/>
                  </a:lnTo>
                  <a:lnTo>
                    <a:pt x="369" y="505"/>
                  </a:lnTo>
                  <a:lnTo>
                    <a:pt x="381" y="505"/>
                  </a:lnTo>
                  <a:lnTo>
                    <a:pt x="387" y="505"/>
                  </a:lnTo>
                  <a:lnTo>
                    <a:pt x="393" y="505"/>
                  </a:lnTo>
                  <a:lnTo>
                    <a:pt x="400" y="505"/>
                  </a:lnTo>
                  <a:lnTo>
                    <a:pt x="412" y="505"/>
                  </a:lnTo>
                  <a:lnTo>
                    <a:pt x="412" y="499"/>
                  </a:lnTo>
                  <a:lnTo>
                    <a:pt x="406" y="493"/>
                  </a:lnTo>
                  <a:lnTo>
                    <a:pt x="406" y="487"/>
                  </a:lnTo>
                  <a:lnTo>
                    <a:pt x="406" y="481"/>
                  </a:lnTo>
                  <a:lnTo>
                    <a:pt x="406" y="475"/>
                  </a:lnTo>
                  <a:lnTo>
                    <a:pt x="400" y="475"/>
                  </a:lnTo>
                  <a:lnTo>
                    <a:pt x="393" y="469"/>
                  </a:lnTo>
                  <a:lnTo>
                    <a:pt x="393" y="475"/>
                  </a:lnTo>
                  <a:lnTo>
                    <a:pt x="393" y="481"/>
                  </a:lnTo>
                  <a:lnTo>
                    <a:pt x="387" y="481"/>
                  </a:lnTo>
                  <a:lnTo>
                    <a:pt x="381" y="481"/>
                  </a:lnTo>
                  <a:lnTo>
                    <a:pt x="375" y="487"/>
                  </a:lnTo>
                  <a:lnTo>
                    <a:pt x="369" y="493"/>
                  </a:lnTo>
                  <a:lnTo>
                    <a:pt x="362" y="493"/>
                  </a:lnTo>
                  <a:lnTo>
                    <a:pt x="356" y="487"/>
                  </a:lnTo>
                  <a:lnTo>
                    <a:pt x="343" y="487"/>
                  </a:lnTo>
                  <a:lnTo>
                    <a:pt x="337" y="487"/>
                  </a:lnTo>
                  <a:lnTo>
                    <a:pt x="324" y="481"/>
                  </a:lnTo>
                  <a:lnTo>
                    <a:pt x="312" y="475"/>
                  </a:lnTo>
                  <a:lnTo>
                    <a:pt x="300" y="469"/>
                  </a:lnTo>
                  <a:lnTo>
                    <a:pt x="294" y="464"/>
                  </a:lnTo>
                  <a:lnTo>
                    <a:pt x="294" y="458"/>
                  </a:lnTo>
                  <a:lnTo>
                    <a:pt x="287" y="452"/>
                  </a:lnTo>
                  <a:lnTo>
                    <a:pt x="281" y="452"/>
                  </a:lnTo>
                  <a:lnTo>
                    <a:pt x="275" y="446"/>
                  </a:lnTo>
                  <a:lnTo>
                    <a:pt x="268" y="440"/>
                  </a:lnTo>
                  <a:lnTo>
                    <a:pt x="268" y="434"/>
                  </a:lnTo>
                  <a:lnTo>
                    <a:pt x="268" y="428"/>
                  </a:lnTo>
                  <a:lnTo>
                    <a:pt x="268" y="422"/>
                  </a:lnTo>
                  <a:lnTo>
                    <a:pt x="281" y="369"/>
                  </a:lnTo>
                  <a:lnTo>
                    <a:pt x="281" y="357"/>
                  </a:lnTo>
                  <a:lnTo>
                    <a:pt x="281" y="351"/>
                  </a:lnTo>
                  <a:lnTo>
                    <a:pt x="287" y="327"/>
                  </a:lnTo>
                  <a:lnTo>
                    <a:pt x="287" y="315"/>
                  </a:lnTo>
                  <a:lnTo>
                    <a:pt x="294" y="309"/>
                  </a:lnTo>
                  <a:lnTo>
                    <a:pt x="294" y="298"/>
                  </a:lnTo>
                  <a:lnTo>
                    <a:pt x="294" y="280"/>
                  </a:lnTo>
                  <a:lnTo>
                    <a:pt x="300" y="268"/>
                  </a:lnTo>
                  <a:lnTo>
                    <a:pt x="300" y="262"/>
                  </a:lnTo>
                  <a:lnTo>
                    <a:pt x="306" y="256"/>
                  </a:lnTo>
                  <a:lnTo>
                    <a:pt x="318" y="250"/>
                  </a:lnTo>
                  <a:lnTo>
                    <a:pt x="324" y="244"/>
                  </a:lnTo>
                  <a:lnTo>
                    <a:pt x="331" y="238"/>
                  </a:lnTo>
                  <a:lnTo>
                    <a:pt x="331" y="232"/>
                  </a:lnTo>
                  <a:lnTo>
                    <a:pt x="331" y="226"/>
                  </a:lnTo>
                  <a:lnTo>
                    <a:pt x="324" y="220"/>
                  </a:lnTo>
                  <a:lnTo>
                    <a:pt x="318" y="213"/>
                  </a:lnTo>
                  <a:lnTo>
                    <a:pt x="312" y="213"/>
                  </a:lnTo>
                  <a:lnTo>
                    <a:pt x="306" y="220"/>
                  </a:lnTo>
                  <a:lnTo>
                    <a:pt x="287" y="238"/>
                  </a:lnTo>
                  <a:lnTo>
                    <a:pt x="281" y="244"/>
                  </a:lnTo>
                  <a:lnTo>
                    <a:pt x="275" y="244"/>
                  </a:lnTo>
                  <a:lnTo>
                    <a:pt x="268" y="244"/>
                  </a:lnTo>
                  <a:lnTo>
                    <a:pt x="262" y="244"/>
                  </a:lnTo>
                  <a:lnTo>
                    <a:pt x="262" y="238"/>
                  </a:lnTo>
                  <a:lnTo>
                    <a:pt x="256" y="238"/>
                  </a:lnTo>
                  <a:lnTo>
                    <a:pt x="249" y="226"/>
                  </a:lnTo>
                  <a:lnTo>
                    <a:pt x="238" y="226"/>
                  </a:lnTo>
                  <a:lnTo>
                    <a:pt x="231" y="226"/>
                  </a:lnTo>
                  <a:lnTo>
                    <a:pt x="225" y="220"/>
                  </a:lnTo>
                  <a:lnTo>
                    <a:pt x="219" y="213"/>
                  </a:lnTo>
                  <a:lnTo>
                    <a:pt x="212" y="208"/>
                  </a:lnTo>
                  <a:lnTo>
                    <a:pt x="206" y="202"/>
                  </a:lnTo>
                  <a:lnTo>
                    <a:pt x="200" y="202"/>
                  </a:lnTo>
                  <a:lnTo>
                    <a:pt x="193" y="202"/>
                  </a:lnTo>
                  <a:lnTo>
                    <a:pt x="181" y="196"/>
                  </a:lnTo>
                  <a:lnTo>
                    <a:pt x="174" y="190"/>
                  </a:lnTo>
                  <a:lnTo>
                    <a:pt x="169" y="184"/>
                  </a:lnTo>
                  <a:lnTo>
                    <a:pt x="150" y="172"/>
                  </a:lnTo>
                  <a:lnTo>
                    <a:pt x="131" y="154"/>
                  </a:lnTo>
                  <a:lnTo>
                    <a:pt x="118" y="136"/>
                  </a:lnTo>
                  <a:lnTo>
                    <a:pt x="112" y="130"/>
                  </a:lnTo>
                  <a:lnTo>
                    <a:pt x="105" y="125"/>
                  </a:lnTo>
                  <a:lnTo>
                    <a:pt x="100" y="119"/>
                  </a:lnTo>
                  <a:lnTo>
                    <a:pt x="94" y="113"/>
                  </a:lnTo>
                  <a:lnTo>
                    <a:pt x="81" y="101"/>
                  </a:lnTo>
                  <a:lnTo>
                    <a:pt x="75" y="89"/>
                  </a:lnTo>
                  <a:lnTo>
                    <a:pt x="75" y="83"/>
                  </a:lnTo>
                  <a:lnTo>
                    <a:pt x="75" y="71"/>
                  </a:lnTo>
                  <a:lnTo>
                    <a:pt x="75" y="59"/>
                  </a:lnTo>
                  <a:lnTo>
                    <a:pt x="75" y="47"/>
                  </a:lnTo>
                  <a:lnTo>
                    <a:pt x="87" y="24"/>
                  </a:lnTo>
                  <a:lnTo>
                    <a:pt x="81" y="30"/>
                  </a:lnTo>
                  <a:lnTo>
                    <a:pt x="75" y="30"/>
                  </a:lnTo>
                  <a:lnTo>
                    <a:pt x="68" y="24"/>
                  </a:lnTo>
                  <a:lnTo>
                    <a:pt x="56" y="24"/>
                  </a:lnTo>
                  <a:lnTo>
                    <a:pt x="43" y="12"/>
                  </a:lnTo>
                  <a:lnTo>
                    <a:pt x="37" y="6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9" y="24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19" y="30"/>
                  </a:lnTo>
                  <a:lnTo>
                    <a:pt x="37" y="36"/>
                  </a:lnTo>
                  <a:lnTo>
                    <a:pt x="43" y="3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26BCF401-1BAD-2543-A241-6704EF0E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1419"/>
              <a:ext cx="127" cy="217"/>
            </a:xfrm>
            <a:custGeom>
              <a:avLst/>
              <a:gdLst>
                <a:gd name="T0" fmla="*/ 165 w 109"/>
                <a:gd name="T1" fmla="*/ 471 h 163"/>
                <a:gd name="T2" fmla="*/ 165 w 109"/>
                <a:gd name="T3" fmla="*/ 510 h 163"/>
                <a:gd name="T4" fmla="*/ 199 w 109"/>
                <a:gd name="T5" fmla="*/ 510 h 163"/>
                <a:gd name="T6" fmla="*/ 199 w 109"/>
                <a:gd name="T7" fmla="*/ 471 h 163"/>
                <a:gd name="T8" fmla="*/ 199 w 109"/>
                <a:gd name="T9" fmla="*/ 455 h 163"/>
                <a:gd name="T10" fmla="*/ 189 w 109"/>
                <a:gd name="T11" fmla="*/ 418 h 163"/>
                <a:gd name="T12" fmla="*/ 176 w 109"/>
                <a:gd name="T13" fmla="*/ 399 h 163"/>
                <a:gd name="T14" fmla="*/ 165 w 109"/>
                <a:gd name="T15" fmla="*/ 363 h 163"/>
                <a:gd name="T16" fmla="*/ 155 w 109"/>
                <a:gd name="T17" fmla="*/ 343 h 163"/>
                <a:gd name="T18" fmla="*/ 122 w 109"/>
                <a:gd name="T19" fmla="*/ 293 h 163"/>
                <a:gd name="T20" fmla="*/ 89 w 109"/>
                <a:gd name="T21" fmla="*/ 256 h 163"/>
                <a:gd name="T22" fmla="*/ 77 w 109"/>
                <a:gd name="T23" fmla="*/ 216 h 163"/>
                <a:gd name="T24" fmla="*/ 66 w 109"/>
                <a:gd name="T25" fmla="*/ 200 h 163"/>
                <a:gd name="T26" fmla="*/ 56 w 109"/>
                <a:gd name="T27" fmla="*/ 162 h 163"/>
                <a:gd name="T28" fmla="*/ 56 w 109"/>
                <a:gd name="T29" fmla="*/ 144 h 163"/>
                <a:gd name="T30" fmla="*/ 56 w 109"/>
                <a:gd name="T31" fmla="*/ 112 h 163"/>
                <a:gd name="T32" fmla="*/ 66 w 109"/>
                <a:gd name="T33" fmla="*/ 73 h 163"/>
                <a:gd name="T34" fmla="*/ 22 w 109"/>
                <a:gd name="T35" fmla="*/ 0 h 163"/>
                <a:gd name="T36" fmla="*/ 22 w 109"/>
                <a:gd name="T37" fmla="*/ 37 h 163"/>
                <a:gd name="T38" fmla="*/ 33 w 109"/>
                <a:gd name="T39" fmla="*/ 73 h 163"/>
                <a:gd name="T40" fmla="*/ 33 w 109"/>
                <a:gd name="T41" fmla="*/ 92 h 163"/>
                <a:gd name="T42" fmla="*/ 33 w 109"/>
                <a:gd name="T43" fmla="*/ 129 h 163"/>
                <a:gd name="T44" fmla="*/ 22 w 109"/>
                <a:gd name="T45" fmla="*/ 182 h 163"/>
                <a:gd name="T46" fmla="*/ 0 w 109"/>
                <a:gd name="T47" fmla="*/ 256 h 163"/>
                <a:gd name="T48" fmla="*/ 10 w 109"/>
                <a:gd name="T49" fmla="*/ 236 h 163"/>
                <a:gd name="T50" fmla="*/ 33 w 109"/>
                <a:gd name="T51" fmla="*/ 256 h 163"/>
                <a:gd name="T52" fmla="*/ 44 w 109"/>
                <a:gd name="T53" fmla="*/ 256 h 163"/>
                <a:gd name="T54" fmla="*/ 56 w 109"/>
                <a:gd name="T55" fmla="*/ 256 h 163"/>
                <a:gd name="T56" fmla="*/ 77 w 109"/>
                <a:gd name="T57" fmla="*/ 293 h 163"/>
                <a:gd name="T58" fmla="*/ 99 w 109"/>
                <a:gd name="T59" fmla="*/ 306 h 163"/>
                <a:gd name="T60" fmla="*/ 133 w 109"/>
                <a:gd name="T61" fmla="*/ 399 h 163"/>
                <a:gd name="T62" fmla="*/ 155 w 109"/>
                <a:gd name="T63" fmla="*/ 435 h 163"/>
                <a:gd name="T64" fmla="*/ 165 w 109"/>
                <a:gd name="T65" fmla="*/ 471 h 1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163"/>
                <a:gd name="T101" fmla="*/ 109 w 109"/>
                <a:gd name="T102" fmla="*/ 163 h 1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163">
                  <a:moveTo>
                    <a:pt x="90" y="150"/>
                  </a:moveTo>
                  <a:lnTo>
                    <a:pt x="90" y="162"/>
                  </a:lnTo>
                  <a:lnTo>
                    <a:pt x="108" y="162"/>
                  </a:lnTo>
                  <a:lnTo>
                    <a:pt x="108" y="150"/>
                  </a:lnTo>
                  <a:lnTo>
                    <a:pt x="108" y="145"/>
                  </a:lnTo>
                  <a:lnTo>
                    <a:pt x="102" y="133"/>
                  </a:lnTo>
                  <a:lnTo>
                    <a:pt x="96" y="127"/>
                  </a:lnTo>
                  <a:lnTo>
                    <a:pt x="90" y="116"/>
                  </a:lnTo>
                  <a:lnTo>
                    <a:pt x="84" y="110"/>
                  </a:lnTo>
                  <a:lnTo>
                    <a:pt x="66" y="93"/>
                  </a:lnTo>
                  <a:lnTo>
                    <a:pt x="48" y="81"/>
                  </a:lnTo>
                  <a:lnTo>
                    <a:pt x="42" y="69"/>
                  </a:lnTo>
                  <a:lnTo>
                    <a:pt x="36" y="64"/>
                  </a:lnTo>
                  <a:lnTo>
                    <a:pt x="30" y="52"/>
                  </a:lnTo>
                  <a:lnTo>
                    <a:pt x="30" y="46"/>
                  </a:lnTo>
                  <a:lnTo>
                    <a:pt x="30" y="35"/>
                  </a:lnTo>
                  <a:lnTo>
                    <a:pt x="36" y="23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12" y="58"/>
                  </a:lnTo>
                  <a:lnTo>
                    <a:pt x="0" y="81"/>
                  </a:lnTo>
                  <a:lnTo>
                    <a:pt x="6" y="75"/>
                  </a:lnTo>
                  <a:lnTo>
                    <a:pt x="18" y="81"/>
                  </a:lnTo>
                  <a:lnTo>
                    <a:pt x="24" y="81"/>
                  </a:lnTo>
                  <a:lnTo>
                    <a:pt x="30" y="81"/>
                  </a:lnTo>
                  <a:lnTo>
                    <a:pt x="42" y="93"/>
                  </a:lnTo>
                  <a:lnTo>
                    <a:pt x="54" y="98"/>
                  </a:lnTo>
                  <a:lnTo>
                    <a:pt x="72" y="127"/>
                  </a:lnTo>
                  <a:lnTo>
                    <a:pt x="84" y="139"/>
                  </a:lnTo>
                  <a:lnTo>
                    <a:pt x="90" y="15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C199F5ED-F1C5-9242-81C6-2A1DD591D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" y="1483"/>
              <a:ext cx="127" cy="105"/>
            </a:xfrm>
            <a:custGeom>
              <a:avLst/>
              <a:gdLst>
                <a:gd name="T0" fmla="*/ 165 w 109"/>
                <a:gd name="T1" fmla="*/ 0 h 79"/>
                <a:gd name="T2" fmla="*/ 165 w 109"/>
                <a:gd name="T3" fmla="*/ 20 h 79"/>
                <a:gd name="T4" fmla="*/ 165 w 109"/>
                <a:gd name="T5" fmla="*/ 36 h 79"/>
                <a:gd name="T6" fmla="*/ 155 w 109"/>
                <a:gd name="T7" fmla="*/ 69 h 79"/>
                <a:gd name="T8" fmla="*/ 155 w 109"/>
                <a:gd name="T9" fmla="*/ 86 h 79"/>
                <a:gd name="T10" fmla="*/ 155 w 109"/>
                <a:gd name="T11" fmla="*/ 102 h 79"/>
                <a:gd name="T12" fmla="*/ 155 w 109"/>
                <a:gd name="T13" fmla="*/ 122 h 79"/>
                <a:gd name="T14" fmla="*/ 144 w 109"/>
                <a:gd name="T15" fmla="*/ 141 h 79"/>
                <a:gd name="T16" fmla="*/ 133 w 109"/>
                <a:gd name="T17" fmla="*/ 141 h 79"/>
                <a:gd name="T18" fmla="*/ 122 w 109"/>
                <a:gd name="T19" fmla="*/ 156 h 79"/>
                <a:gd name="T20" fmla="*/ 112 w 109"/>
                <a:gd name="T21" fmla="*/ 156 h 79"/>
                <a:gd name="T22" fmla="*/ 89 w 109"/>
                <a:gd name="T23" fmla="*/ 141 h 79"/>
                <a:gd name="T24" fmla="*/ 77 w 109"/>
                <a:gd name="T25" fmla="*/ 141 h 79"/>
                <a:gd name="T26" fmla="*/ 56 w 109"/>
                <a:gd name="T27" fmla="*/ 122 h 79"/>
                <a:gd name="T28" fmla="*/ 33 w 109"/>
                <a:gd name="T29" fmla="*/ 122 h 79"/>
                <a:gd name="T30" fmla="*/ 22 w 109"/>
                <a:gd name="T31" fmla="*/ 122 h 79"/>
                <a:gd name="T32" fmla="*/ 10 w 109"/>
                <a:gd name="T33" fmla="*/ 141 h 79"/>
                <a:gd name="T34" fmla="*/ 0 w 109"/>
                <a:gd name="T35" fmla="*/ 156 h 79"/>
                <a:gd name="T36" fmla="*/ 0 w 109"/>
                <a:gd name="T37" fmla="*/ 173 h 79"/>
                <a:gd name="T38" fmla="*/ 10 w 109"/>
                <a:gd name="T39" fmla="*/ 173 h 79"/>
                <a:gd name="T40" fmla="*/ 22 w 109"/>
                <a:gd name="T41" fmla="*/ 173 h 79"/>
                <a:gd name="T42" fmla="*/ 33 w 109"/>
                <a:gd name="T43" fmla="*/ 173 h 79"/>
                <a:gd name="T44" fmla="*/ 66 w 109"/>
                <a:gd name="T45" fmla="*/ 173 h 79"/>
                <a:gd name="T46" fmla="*/ 77 w 109"/>
                <a:gd name="T47" fmla="*/ 191 h 79"/>
                <a:gd name="T48" fmla="*/ 89 w 109"/>
                <a:gd name="T49" fmla="*/ 191 h 79"/>
                <a:gd name="T50" fmla="*/ 99 w 109"/>
                <a:gd name="T51" fmla="*/ 191 h 79"/>
                <a:gd name="T52" fmla="*/ 122 w 109"/>
                <a:gd name="T53" fmla="*/ 209 h 79"/>
                <a:gd name="T54" fmla="*/ 144 w 109"/>
                <a:gd name="T55" fmla="*/ 243 h 79"/>
                <a:gd name="T56" fmla="*/ 155 w 109"/>
                <a:gd name="T57" fmla="*/ 243 h 79"/>
                <a:gd name="T58" fmla="*/ 165 w 109"/>
                <a:gd name="T59" fmla="*/ 243 h 79"/>
                <a:gd name="T60" fmla="*/ 176 w 109"/>
                <a:gd name="T61" fmla="*/ 243 h 79"/>
                <a:gd name="T62" fmla="*/ 189 w 109"/>
                <a:gd name="T63" fmla="*/ 243 h 79"/>
                <a:gd name="T64" fmla="*/ 199 w 109"/>
                <a:gd name="T65" fmla="*/ 226 h 79"/>
                <a:gd name="T66" fmla="*/ 189 w 109"/>
                <a:gd name="T67" fmla="*/ 209 h 79"/>
                <a:gd name="T68" fmla="*/ 189 w 109"/>
                <a:gd name="T69" fmla="*/ 173 h 79"/>
                <a:gd name="T70" fmla="*/ 189 w 109"/>
                <a:gd name="T71" fmla="*/ 141 h 79"/>
                <a:gd name="T72" fmla="*/ 189 w 109"/>
                <a:gd name="T73" fmla="*/ 122 h 79"/>
                <a:gd name="T74" fmla="*/ 199 w 109"/>
                <a:gd name="T75" fmla="*/ 86 h 79"/>
                <a:gd name="T76" fmla="*/ 199 w 109"/>
                <a:gd name="T77" fmla="*/ 69 h 79"/>
                <a:gd name="T78" fmla="*/ 199 w 109"/>
                <a:gd name="T79" fmla="*/ 54 h 79"/>
                <a:gd name="T80" fmla="*/ 199 w 109"/>
                <a:gd name="T81" fmla="*/ 36 h 79"/>
                <a:gd name="T82" fmla="*/ 199 w 109"/>
                <a:gd name="T83" fmla="*/ 20 h 79"/>
                <a:gd name="T84" fmla="*/ 189 w 109"/>
                <a:gd name="T85" fmla="*/ 20 h 79"/>
                <a:gd name="T86" fmla="*/ 189 w 109"/>
                <a:gd name="T87" fmla="*/ 0 h 79"/>
                <a:gd name="T88" fmla="*/ 165 w 109"/>
                <a:gd name="T89" fmla="*/ 0 h 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9"/>
                <a:gd name="T136" fmla="*/ 0 h 79"/>
                <a:gd name="T137" fmla="*/ 109 w 109"/>
                <a:gd name="T138" fmla="*/ 79 h 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9" h="79">
                  <a:moveTo>
                    <a:pt x="90" y="0"/>
                  </a:moveTo>
                  <a:lnTo>
                    <a:pt x="90" y="6"/>
                  </a:lnTo>
                  <a:lnTo>
                    <a:pt x="90" y="11"/>
                  </a:lnTo>
                  <a:lnTo>
                    <a:pt x="84" y="22"/>
                  </a:lnTo>
                  <a:lnTo>
                    <a:pt x="84" y="28"/>
                  </a:lnTo>
                  <a:lnTo>
                    <a:pt x="84" y="33"/>
                  </a:lnTo>
                  <a:lnTo>
                    <a:pt x="84" y="39"/>
                  </a:lnTo>
                  <a:lnTo>
                    <a:pt x="78" y="45"/>
                  </a:lnTo>
                  <a:lnTo>
                    <a:pt x="72" y="45"/>
                  </a:lnTo>
                  <a:lnTo>
                    <a:pt x="66" y="50"/>
                  </a:lnTo>
                  <a:lnTo>
                    <a:pt x="60" y="50"/>
                  </a:lnTo>
                  <a:lnTo>
                    <a:pt x="48" y="45"/>
                  </a:lnTo>
                  <a:lnTo>
                    <a:pt x="42" y="45"/>
                  </a:lnTo>
                  <a:lnTo>
                    <a:pt x="30" y="39"/>
                  </a:lnTo>
                  <a:lnTo>
                    <a:pt x="18" y="39"/>
                  </a:lnTo>
                  <a:lnTo>
                    <a:pt x="12" y="39"/>
                  </a:lnTo>
                  <a:lnTo>
                    <a:pt x="6" y="4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18" y="56"/>
                  </a:lnTo>
                  <a:lnTo>
                    <a:pt x="36" y="56"/>
                  </a:lnTo>
                  <a:lnTo>
                    <a:pt x="42" y="61"/>
                  </a:lnTo>
                  <a:lnTo>
                    <a:pt x="48" y="61"/>
                  </a:lnTo>
                  <a:lnTo>
                    <a:pt x="54" y="61"/>
                  </a:lnTo>
                  <a:lnTo>
                    <a:pt x="66" y="67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8"/>
                  </a:lnTo>
                  <a:lnTo>
                    <a:pt x="96" y="78"/>
                  </a:lnTo>
                  <a:lnTo>
                    <a:pt x="102" y="78"/>
                  </a:lnTo>
                  <a:lnTo>
                    <a:pt x="108" y="72"/>
                  </a:lnTo>
                  <a:lnTo>
                    <a:pt x="102" y="67"/>
                  </a:lnTo>
                  <a:lnTo>
                    <a:pt x="102" y="56"/>
                  </a:lnTo>
                  <a:lnTo>
                    <a:pt x="102" y="45"/>
                  </a:lnTo>
                  <a:lnTo>
                    <a:pt x="102" y="39"/>
                  </a:lnTo>
                  <a:lnTo>
                    <a:pt x="108" y="28"/>
                  </a:lnTo>
                  <a:lnTo>
                    <a:pt x="108" y="22"/>
                  </a:lnTo>
                  <a:lnTo>
                    <a:pt x="108" y="17"/>
                  </a:lnTo>
                  <a:lnTo>
                    <a:pt x="108" y="11"/>
                  </a:lnTo>
                  <a:lnTo>
                    <a:pt x="108" y="6"/>
                  </a:lnTo>
                  <a:lnTo>
                    <a:pt x="102" y="6"/>
                  </a:lnTo>
                  <a:lnTo>
                    <a:pt x="102" y="0"/>
                  </a:lnTo>
                  <a:lnTo>
                    <a:pt x="90" y="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BF8271CB-D659-8641-8871-83976986E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1499"/>
              <a:ext cx="135" cy="194"/>
            </a:xfrm>
            <a:custGeom>
              <a:avLst/>
              <a:gdLst>
                <a:gd name="T0" fmla="*/ 88 w 116"/>
                <a:gd name="T1" fmla="*/ 124 h 146"/>
                <a:gd name="T2" fmla="*/ 77 w 116"/>
                <a:gd name="T3" fmla="*/ 144 h 146"/>
                <a:gd name="T4" fmla="*/ 66 w 116"/>
                <a:gd name="T5" fmla="*/ 162 h 146"/>
                <a:gd name="T6" fmla="*/ 44 w 116"/>
                <a:gd name="T7" fmla="*/ 198 h 146"/>
                <a:gd name="T8" fmla="*/ 33 w 116"/>
                <a:gd name="T9" fmla="*/ 198 h 146"/>
                <a:gd name="T10" fmla="*/ 22 w 116"/>
                <a:gd name="T11" fmla="*/ 235 h 146"/>
                <a:gd name="T12" fmla="*/ 10 w 116"/>
                <a:gd name="T13" fmla="*/ 254 h 146"/>
                <a:gd name="T14" fmla="*/ 10 w 116"/>
                <a:gd name="T15" fmla="*/ 267 h 146"/>
                <a:gd name="T16" fmla="*/ 10 w 116"/>
                <a:gd name="T17" fmla="*/ 286 h 146"/>
                <a:gd name="T18" fmla="*/ 10 w 116"/>
                <a:gd name="T19" fmla="*/ 306 h 146"/>
                <a:gd name="T20" fmla="*/ 0 w 116"/>
                <a:gd name="T21" fmla="*/ 323 h 146"/>
                <a:gd name="T22" fmla="*/ 0 w 116"/>
                <a:gd name="T23" fmla="*/ 340 h 146"/>
                <a:gd name="T24" fmla="*/ 0 w 116"/>
                <a:gd name="T25" fmla="*/ 377 h 146"/>
                <a:gd name="T26" fmla="*/ 0 w 116"/>
                <a:gd name="T27" fmla="*/ 399 h 146"/>
                <a:gd name="T28" fmla="*/ 10 w 116"/>
                <a:gd name="T29" fmla="*/ 415 h 146"/>
                <a:gd name="T30" fmla="*/ 22 w 116"/>
                <a:gd name="T31" fmla="*/ 435 h 146"/>
                <a:gd name="T32" fmla="*/ 22 w 116"/>
                <a:gd name="T33" fmla="*/ 452 h 146"/>
                <a:gd name="T34" fmla="*/ 33 w 116"/>
                <a:gd name="T35" fmla="*/ 377 h 146"/>
                <a:gd name="T36" fmla="*/ 33 w 116"/>
                <a:gd name="T37" fmla="*/ 340 h 146"/>
                <a:gd name="T38" fmla="*/ 56 w 116"/>
                <a:gd name="T39" fmla="*/ 306 h 146"/>
                <a:gd name="T40" fmla="*/ 66 w 116"/>
                <a:gd name="T41" fmla="*/ 267 h 146"/>
                <a:gd name="T42" fmla="*/ 77 w 116"/>
                <a:gd name="T43" fmla="*/ 235 h 146"/>
                <a:gd name="T44" fmla="*/ 88 w 116"/>
                <a:gd name="T45" fmla="*/ 215 h 146"/>
                <a:gd name="T46" fmla="*/ 88 w 116"/>
                <a:gd name="T47" fmla="*/ 198 h 146"/>
                <a:gd name="T48" fmla="*/ 99 w 116"/>
                <a:gd name="T49" fmla="*/ 198 h 146"/>
                <a:gd name="T50" fmla="*/ 109 w 116"/>
                <a:gd name="T51" fmla="*/ 198 h 146"/>
                <a:gd name="T52" fmla="*/ 123 w 116"/>
                <a:gd name="T53" fmla="*/ 198 h 146"/>
                <a:gd name="T54" fmla="*/ 143 w 116"/>
                <a:gd name="T55" fmla="*/ 198 h 146"/>
                <a:gd name="T56" fmla="*/ 179 w 116"/>
                <a:gd name="T57" fmla="*/ 181 h 146"/>
                <a:gd name="T58" fmla="*/ 190 w 116"/>
                <a:gd name="T59" fmla="*/ 162 h 146"/>
                <a:gd name="T60" fmla="*/ 199 w 116"/>
                <a:gd name="T61" fmla="*/ 144 h 146"/>
                <a:gd name="T62" fmla="*/ 190 w 116"/>
                <a:gd name="T63" fmla="*/ 144 h 146"/>
                <a:gd name="T64" fmla="*/ 190 w 116"/>
                <a:gd name="T65" fmla="*/ 124 h 146"/>
                <a:gd name="T66" fmla="*/ 190 w 116"/>
                <a:gd name="T67" fmla="*/ 109 h 146"/>
                <a:gd name="T68" fmla="*/ 199 w 116"/>
                <a:gd name="T69" fmla="*/ 92 h 146"/>
                <a:gd name="T70" fmla="*/ 199 w 116"/>
                <a:gd name="T71" fmla="*/ 72 h 146"/>
                <a:gd name="T72" fmla="*/ 212 w 116"/>
                <a:gd name="T73" fmla="*/ 54 h 146"/>
                <a:gd name="T74" fmla="*/ 212 w 116"/>
                <a:gd name="T75" fmla="*/ 37 h 146"/>
                <a:gd name="T76" fmla="*/ 212 w 116"/>
                <a:gd name="T77" fmla="*/ 20 h 146"/>
                <a:gd name="T78" fmla="*/ 199 w 116"/>
                <a:gd name="T79" fmla="*/ 0 h 146"/>
                <a:gd name="T80" fmla="*/ 143 w 116"/>
                <a:gd name="T81" fmla="*/ 92 h 146"/>
                <a:gd name="T82" fmla="*/ 156 w 116"/>
                <a:gd name="T83" fmla="*/ 109 h 146"/>
                <a:gd name="T84" fmla="*/ 156 w 116"/>
                <a:gd name="T85" fmla="*/ 124 h 146"/>
                <a:gd name="T86" fmla="*/ 143 w 116"/>
                <a:gd name="T87" fmla="*/ 124 h 146"/>
                <a:gd name="T88" fmla="*/ 143 w 116"/>
                <a:gd name="T89" fmla="*/ 144 h 146"/>
                <a:gd name="T90" fmla="*/ 123 w 116"/>
                <a:gd name="T91" fmla="*/ 144 h 146"/>
                <a:gd name="T92" fmla="*/ 109 w 116"/>
                <a:gd name="T93" fmla="*/ 124 h 146"/>
                <a:gd name="T94" fmla="*/ 99 w 116"/>
                <a:gd name="T95" fmla="*/ 124 h 146"/>
                <a:gd name="T96" fmla="*/ 88 w 116"/>
                <a:gd name="T97" fmla="*/ 124 h 1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6"/>
                <a:gd name="T148" fmla="*/ 0 h 146"/>
                <a:gd name="T149" fmla="*/ 116 w 116"/>
                <a:gd name="T150" fmla="*/ 146 h 1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6" h="146">
                  <a:moveTo>
                    <a:pt x="48" y="40"/>
                  </a:moveTo>
                  <a:lnTo>
                    <a:pt x="42" y="46"/>
                  </a:lnTo>
                  <a:lnTo>
                    <a:pt x="36" y="52"/>
                  </a:lnTo>
                  <a:lnTo>
                    <a:pt x="24" y="63"/>
                  </a:lnTo>
                  <a:lnTo>
                    <a:pt x="18" y="63"/>
                  </a:lnTo>
                  <a:lnTo>
                    <a:pt x="12" y="75"/>
                  </a:lnTo>
                  <a:lnTo>
                    <a:pt x="6" y="81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6" y="98"/>
                  </a:lnTo>
                  <a:lnTo>
                    <a:pt x="0" y="104"/>
                  </a:lnTo>
                  <a:lnTo>
                    <a:pt x="0" y="109"/>
                  </a:lnTo>
                  <a:lnTo>
                    <a:pt x="0" y="121"/>
                  </a:lnTo>
                  <a:lnTo>
                    <a:pt x="0" y="128"/>
                  </a:lnTo>
                  <a:lnTo>
                    <a:pt x="6" y="133"/>
                  </a:lnTo>
                  <a:lnTo>
                    <a:pt x="12" y="139"/>
                  </a:lnTo>
                  <a:lnTo>
                    <a:pt x="12" y="145"/>
                  </a:lnTo>
                  <a:lnTo>
                    <a:pt x="18" y="121"/>
                  </a:lnTo>
                  <a:lnTo>
                    <a:pt x="18" y="109"/>
                  </a:lnTo>
                  <a:lnTo>
                    <a:pt x="30" y="98"/>
                  </a:lnTo>
                  <a:lnTo>
                    <a:pt x="36" y="86"/>
                  </a:lnTo>
                  <a:lnTo>
                    <a:pt x="42" y="75"/>
                  </a:lnTo>
                  <a:lnTo>
                    <a:pt x="48" y="69"/>
                  </a:lnTo>
                  <a:lnTo>
                    <a:pt x="48" y="63"/>
                  </a:lnTo>
                  <a:lnTo>
                    <a:pt x="54" y="63"/>
                  </a:lnTo>
                  <a:lnTo>
                    <a:pt x="60" y="63"/>
                  </a:lnTo>
                  <a:lnTo>
                    <a:pt x="67" y="63"/>
                  </a:lnTo>
                  <a:lnTo>
                    <a:pt x="78" y="63"/>
                  </a:lnTo>
                  <a:lnTo>
                    <a:pt x="97" y="58"/>
                  </a:lnTo>
                  <a:lnTo>
                    <a:pt x="103" y="52"/>
                  </a:lnTo>
                  <a:lnTo>
                    <a:pt x="108" y="46"/>
                  </a:lnTo>
                  <a:lnTo>
                    <a:pt x="103" y="46"/>
                  </a:lnTo>
                  <a:lnTo>
                    <a:pt x="103" y="40"/>
                  </a:lnTo>
                  <a:lnTo>
                    <a:pt x="103" y="35"/>
                  </a:lnTo>
                  <a:lnTo>
                    <a:pt x="108" y="29"/>
                  </a:lnTo>
                  <a:lnTo>
                    <a:pt x="108" y="23"/>
                  </a:lnTo>
                  <a:lnTo>
                    <a:pt x="115" y="17"/>
                  </a:lnTo>
                  <a:lnTo>
                    <a:pt x="115" y="12"/>
                  </a:lnTo>
                  <a:lnTo>
                    <a:pt x="115" y="6"/>
                  </a:lnTo>
                  <a:lnTo>
                    <a:pt x="108" y="0"/>
                  </a:lnTo>
                  <a:lnTo>
                    <a:pt x="78" y="29"/>
                  </a:lnTo>
                  <a:lnTo>
                    <a:pt x="85" y="35"/>
                  </a:lnTo>
                  <a:lnTo>
                    <a:pt x="85" y="40"/>
                  </a:lnTo>
                  <a:lnTo>
                    <a:pt x="78" y="40"/>
                  </a:lnTo>
                  <a:lnTo>
                    <a:pt x="78" y="46"/>
                  </a:lnTo>
                  <a:lnTo>
                    <a:pt x="67" y="46"/>
                  </a:lnTo>
                  <a:lnTo>
                    <a:pt x="60" y="40"/>
                  </a:lnTo>
                  <a:lnTo>
                    <a:pt x="54" y="40"/>
                  </a:lnTo>
                  <a:lnTo>
                    <a:pt x="48" y="4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64FD6D8A-D66F-844A-BE0C-628EF85D8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0" y="1571"/>
              <a:ext cx="1" cy="25"/>
            </a:xfrm>
            <a:custGeom>
              <a:avLst/>
              <a:gdLst>
                <a:gd name="T0" fmla="*/ 0 w 1"/>
                <a:gd name="T1" fmla="*/ 55 h 19"/>
                <a:gd name="T2" fmla="*/ 0 w 1"/>
                <a:gd name="T3" fmla="*/ 0 h 19"/>
                <a:gd name="T4" fmla="*/ 0 w 1"/>
                <a:gd name="T5" fmla="*/ 16 h 19"/>
                <a:gd name="T6" fmla="*/ 0 w 1"/>
                <a:gd name="T7" fmla="*/ 16 h 19"/>
                <a:gd name="T8" fmla="*/ 0 w 1"/>
                <a:gd name="T9" fmla="*/ 28 h 19"/>
                <a:gd name="T10" fmla="*/ 0 w 1"/>
                <a:gd name="T11" fmla="*/ 55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9"/>
                <a:gd name="T20" fmla="*/ 1 w 1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9">
                  <a:moveTo>
                    <a:pt x="0" y="18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0EA270C4-BB11-CC42-8055-C71895D96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627"/>
              <a:ext cx="104" cy="154"/>
            </a:xfrm>
            <a:custGeom>
              <a:avLst/>
              <a:gdLst>
                <a:gd name="T0" fmla="*/ 53 w 90"/>
                <a:gd name="T1" fmla="*/ 199 h 116"/>
                <a:gd name="T2" fmla="*/ 53 w 90"/>
                <a:gd name="T3" fmla="*/ 215 h 116"/>
                <a:gd name="T4" fmla="*/ 66 w 90"/>
                <a:gd name="T5" fmla="*/ 235 h 116"/>
                <a:gd name="T6" fmla="*/ 76 w 90"/>
                <a:gd name="T7" fmla="*/ 252 h 116"/>
                <a:gd name="T8" fmla="*/ 86 w 90"/>
                <a:gd name="T9" fmla="*/ 266 h 116"/>
                <a:gd name="T10" fmla="*/ 94 w 90"/>
                <a:gd name="T11" fmla="*/ 285 h 116"/>
                <a:gd name="T12" fmla="*/ 94 w 90"/>
                <a:gd name="T13" fmla="*/ 305 h 116"/>
                <a:gd name="T14" fmla="*/ 94 w 90"/>
                <a:gd name="T15" fmla="*/ 323 h 116"/>
                <a:gd name="T16" fmla="*/ 94 w 90"/>
                <a:gd name="T17" fmla="*/ 340 h 116"/>
                <a:gd name="T18" fmla="*/ 94 w 90"/>
                <a:gd name="T19" fmla="*/ 358 h 116"/>
                <a:gd name="T20" fmla="*/ 106 w 90"/>
                <a:gd name="T21" fmla="*/ 358 h 116"/>
                <a:gd name="T22" fmla="*/ 118 w 90"/>
                <a:gd name="T23" fmla="*/ 358 h 116"/>
                <a:gd name="T24" fmla="*/ 127 w 90"/>
                <a:gd name="T25" fmla="*/ 340 h 116"/>
                <a:gd name="T26" fmla="*/ 127 w 90"/>
                <a:gd name="T27" fmla="*/ 323 h 116"/>
                <a:gd name="T28" fmla="*/ 127 w 90"/>
                <a:gd name="T29" fmla="*/ 285 h 116"/>
                <a:gd name="T30" fmla="*/ 127 w 90"/>
                <a:gd name="T31" fmla="*/ 252 h 116"/>
                <a:gd name="T32" fmla="*/ 94 w 90"/>
                <a:gd name="T33" fmla="*/ 199 h 116"/>
                <a:gd name="T34" fmla="*/ 86 w 90"/>
                <a:gd name="T35" fmla="*/ 179 h 116"/>
                <a:gd name="T36" fmla="*/ 86 w 90"/>
                <a:gd name="T37" fmla="*/ 162 h 116"/>
                <a:gd name="T38" fmla="*/ 76 w 90"/>
                <a:gd name="T39" fmla="*/ 162 h 116"/>
                <a:gd name="T40" fmla="*/ 86 w 90"/>
                <a:gd name="T41" fmla="*/ 162 h 116"/>
                <a:gd name="T42" fmla="*/ 94 w 90"/>
                <a:gd name="T43" fmla="*/ 145 h 116"/>
                <a:gd name="T44" fmla="*/ 106 w 90"/>
                <a:gd name="T45" fmla="*/ 145 h 116"/>
                <a:gd name="T46" fmla="*/ 118 w 90"/>
                <a:gd name="T47" fmla="*/ 127 h 116"/>
                <a:gd name="T48" fmla="*/ 159 w 90"/>
                <a:gd name="T49" fmla="*/ 54 h 116"/>
                <a:gd name="T50" fmla="*/ 148 w 90"/>
                <a:gd name="T51" fmla="*/ 0 h 116"/>
                <a:gd name="T52" fmla="*/ 139 w 90"/>
                <a:gd name="T53" fmla="*/ 20 h 116"/>
                <a:gd name="T54" fmla="*/ 127 w 90"/>
                <a:gd name="T55" fmla="*/ 36 h 116"/>
                <a:gd name="T56" fmla="*/ 106 w 90"/>
                <a:gd name="T57" fmla="*/ 54 h 116"/>
                <a:gd name="T58" fmla="*/ 86 w 90"/>
                <a:gd name="T59" fmla="*/ 72 h 116"/>
                <a:gd name="T60" fmla="*/ 53 w 90"/>
                <a:gd name="T61" fmla="*/ 72 h 116"/>
                <a:gd name="T62" fmla="*/ 32 w 90"/>
                <a:gd name="T63" fmla="*/ 92 h 116"/>
                <a:gd name="T64" fmla="*/ 21 w 90"/>
                <a:gd name="T65" fmla="*/ 108 h 116"/>
                <a:gd name="T66" fmla="*/ 12 w 90"/>
                <a:gd name="T67" fmla="*/ 108 h 116"/>
                <a:gd name="T68" fmla="*/ 12 w 90"/>
                <a:gd name="T69" fmla="*/ 127 h 116"/>
                <a:gd name="T70" fmla="*/ 0 w 90"/>
                <a:gd name="T71" fmla="*/ 162 h 116"/>
                <a:gd name="T72" fmla="*/ 0 w 90"/>
                <a:gd name="T73" fmla="*/ 179 h 116"/>
                <a:gd name="T74" fmla="*/ 12 w 90"/>
                <a:gd name="T75" fmla="*/ 179 h 116"/>
                <a:gd name="T76" fmla="*/ 12 w 90"/>
                <a:gd name="T77" fmla="*/ 162 h 116"/>
                <a:gd name="T78" fmla="*/ 32 w 90"/>
                <a:gd name="T79" fmla="*/ 179 h 116"/>
                <a:gd name="T80" fmla="*/ 43 w 90"/>
                <a:gd name="T81" fmla="*/ 179 h 116"/>
                <a:gd name="T82" fmla="*/ 53 w 90"/>
                <a:gd name="T83" fmla="*/ 199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0"/>
                <a:gd name="T127" fmla="*/ 0 h 116"/>
                <a:gd name="T128" fmla="*/ 90 w 90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0" h="116">
                  <a:moveTo>
                    <a:pt x="30" y="64"/>
                  </a:moveTo>
                  <a:lnTo>
                    <a:pt x="30" y="69"/>
                  </a:lnTo>
                  <a:lnTo>
                    <a:pt x="36" y="75"/>
                  </a:lnTo>
                  <a:lnTo>
                    <a:pt x="42" y="81"/>
                  </a:lnTo>
                  <a:lnTo>
                    <a:pt x="48" y="86"/>
                  </a:lnTo>
                  <a:lnTo>
                    <a:pt x="53" y="92"/>
                  </a:lnTo>
                  <a:lnTo>
                    <a:pt x="53" y="98"/>
                  </a:lnTo>
                  <a:lnTo>
                    <a:pt x="53" y="104"/>
                  </a:lnTo>
                  <a:lnTo>
                    <a:pt x="53" y="109"/>
                  </a:lnTo>
                  <a:lnTo>
                    <a:pt x="53" y="115"/>
                  </a:lnTo>
                  <a:lnTo>
                    <a:pt x="60" y="115"/>
                  </a:lnTo>
                  <a:lnTo>
                    <a:pt x="66" y="115"/>
                  </a:lnTo>
                  <a:lnTo>
                    <a:pt x="71" y="109"/>
                  </a:lnTo>
                  <a:lnTo>
                    <a:pt x="71" y="104"/>
                  </a:lnTo>
                  <a:lnTo>
                    <a:pt x="71" y="92"/>
                  </a:lnTo>
                  <a:lnTo>
                    <a:pt x="71" y="81"/>
                  </a:lnTo>
                  <a:lnTo>
                    <a:pt x="53" y="64"/>
                  </a:lnTo>
                  <a:lnTo>
                    <a:pt x="48" y="58"/>
                  </a:lnTo>
                  <a:lnTo>
                    <a:pt x="48" y="52"/>
                  </a:lnTo>
                  <a:lnTo>
                    <a:pt x="42" y="52"/>
                  </a:lnTo>
                  <a:lnTo>
                    <a:pt x="48" y="52"/>
                  </a:lnTo>
                  <a:lnTo>
                    <a:pt x="53" y="47"/>
                  </a:lnTo>
                  <a:lnTo>
                    <a:pt x="60" y="47"/>
                  </a:lnTo>
                  <a:lnTo>
                    <a:pt x="66" y="41"/>
                  </a:lnTo>
                  <a:lnTo>
                    <a:pt x="89" y="17"/>
                  </a:lnTo>
                  <a:lnTo>
                    <a:pt x="83" y="0"/>
                  </a:lnTo>
                  <a:lnTo>
                    <a:pt x="78" y="6"/>
                  </a:lnTo>
                  <a:lnTo>
                    <a:pt x="71" y="11"/>
                  </a:lnTo>
                  <a:lnTo>
                    <a:pt x="60" y="17"/>
                  </a:lnTo>
                  <a:lnTo>
                    <a:pt x="48" y="23"/>
                  </a:lnTo>
                  <a:lnTo>
                    <a:pt x="30" y="23"/>
                  </a:lnTo>
                  <a:lnTo>
                    <a:pt x="18" y="29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7" y="52"/>
                  </a:lnTo>
                  <a:lnTo>
                    <a:pt x="18" y="58"/>
                  </a:lnTo>
                  <a:lnTo>
                    <a:pt x="24" y="58"/>
                  </a:lnTo>
                  <a:lnTo>
                    <a:pt x="30" y="6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92276B6E-6B87-634E-8BAD-CBCAE52BF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" y="1635"/>
              <a:ext cx="127" cy="258"/>
            </a:xfrm>
            <a:custGeom>
              <a:avLst/>
              <a:gdLst>
                <a:gd name="T0" fmla="*/ 179 w 109"/>
                <a:gd name="T1" fmla="*/ 605 h 194"/>
                <a:gd name="T2" fmla="*/ 189 w 109"/>
                <a:gd name="T3" fmla="*/ 585 h 194"/>
                <a:gd name="T4" fmla="*/ 199 w 109"/>
                <a:gd name="T5" fmla="*/ 585 h 194"/>
                <a:gd name="T6" fmla="*/ 189 w 109"/>
                <a:gd name="T7" fmla="*/ 551 h 194"/>
                <a:gd name="T8" fmla="*/ 165 w 109"/>
                <a:gd name="T9" fmla="*/ 513 h 194"/>
                <a:gd name="T10" fmla="*/ 155 w 109"/>
                <a:gd name="T11" fmla="*/ 493 h 194"/>
                <a:gd name="T12" fmla="*/ 133 w 109"/>
                <a:gd name="T13" fmla="*/ 476 h 194"/>
                <a:gd name="T14" fmla="*/ 99 w 109"/>
                <a:gd name="T15" fmla="*/ 456 h 194"/>
                <a:gd name="T16" fmla="*/ 89 w 109"/>
                <a:gd name="T17" fmla="*/ 442 h 194"/>
                <a:gd name="T18" fmla="*/ 79 w 109"/>
                <a:gd name="T19" fmla="*/ 423 h 194"/>
                <a:gd name="T20" fmla="*/ 56 w 109"/>
                <a:gd name="T21" fmla="*/ 406 h 194"/>
                <a:gd name="T22" fmla="*/ 47 w 109"/>
                <a:gd name="T23" fmla="*/ 366 h 194"/>
                <a:gd name="T24" fmla="*/ 47 w 109"/>
                <a:gd name="T25" fmla="*/ 350 h 194"/>
                <a:gd name="T26" fmla="*/ 33 w 109"/>
                <a:gd name="T27" fmla="*/ 332 h 194"/>
                <a:gd name="T28" fmla="*/ 33 w 109"/>
                <a:gd name="T29" fmla="*/ 294 h 194"/>
                <a:gd name="T30" fmla="*/ 33 w 109"/>
                <a:gd name="T31" fmla="*/ 275 h 194"/>
                <a:gd name="T32" fmla="*/ 47 w 109"/>
                <a:gd name="T33" fmla="*/ 221 h 194"/>
                <a:gd name="T34" fmla="*/ 47 w 109"/>
                <a:gd name="T35" fmla="*/ 150 h 194"/>
                <a:gd name="T36" fmla="*/ 47 w 109"/>
                <a:gd name="T37" fmla="*/ 93 h 194"/>
                <a:gd name="T38" fmla="*/ 47 w 109"/>
                <a:gd name="T39" fmla="*/ 73 h 194"/>
                <a:gd name="T40" fmla="*/ 33 w 109"/>
                <a:gd name="T41" fmla="*/ 37 h 194"/>
                <a:gd name="T42" fmla="*/ 33 w 109"/>
                <a:gd name="T43" fmla="*/ 20 h 194"/>
                <a:gd name="T44" fmla="*/ 22 w 109"/>
                <a:gd name="T45" fmla="*/ 0 h 194"/>
                <a:gd name="T46" fmla="*/ 12 w 109"/>
                <a:gd name="T47" fmla="*/ 37 h 194"/>
                <a:gd name="T48" fmla="*/ 0 w 109"/>
                <a:gd name="T49" fmla="*/ 73 h 194"/>
                <a:gd name="T50" fmla="*/ 0 w 109"/>
                <a:gd name="T51" fmla="*/ 113 h 194"/>
                <a:gd name="T52" fmla="*/ 0 w 109"/>
                <a:gd name="T53" fmla="*/ 150 h 194"/>
                <a:gd name="T54" fmla="*/ 0 w 109"/>
                <a:gd name="T55" fmla="*/ 221 h 194"/>
                <a:gd name="T56" fmla="*/ 12 w 109"/>
                <a:gd name="T57" fmla="*/ 313 h 194"/>
                <a:gd name="T58" fmla="*/ 22 w 109"/>
                <a:gd name="T59" fmla="*/ 366 h 194"/>
                <a:gd name="T60" fmla="*/ 47 w 109"/>
                <a:gd name="T61" fmla="*/ 442 h 194"/>
                <a:gd name="T62" fmla="*/ 66 w 109"/>
                <a:gd name="T63" fmla="*/ 493 h 194"/>
                <a:gd name="T64" fmla="*/ 79 w 109"/>
                <a:gd name="T65" fmla="*/ 513 h 194"/>
                <a:gd name="T66" fmla="*/ 89 w 109"/>
                <a:gd name="T67" fmla="*/ 532 h 194"/>
                <a:gd name="T68" fmla="*/ 99 w 109"/>
                <a:gd name="T69" fmla="*/ 532 h 194"/>
                <a:gd name="T70" fmla="*/ 113 w 109"/>
                <a:gd name="T71" fmla="*/ 532 h 194"/>
                <a:gd name="T72" fmla="*/ 122 w 109"/>
                <a:gd name="T73" fmla="*/ 532 h 194"/>
                <a:gd name="T74" fmla="*/ 146 w 109"/>
                <a:gd name="T75" fmla="*/ 532 h 194"/>
                <a:gd name="T76" fmla="*/ 155 w 109"/>
                <a:gd name="T77" fmla="*/ 551 h 194"/>
                <a:gd name="T78" fmla="*/ 165 w 109"/>
                <a:gd name="T79" fmla="*/ 568 h 194"/>
                <a:gd name="T80" fmla="*/ 179 w 109"/>
                <a:gd name="T81" fmla="*/ 605 h 1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9"/>
                <a:gd name="T124" fmla="*/ 0 h 194"/>
                <a:gd name="T125" fmla="*/ 109 w 109"/>
                <a:gd name="T126" fmla="*/ 194 h 1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9" h="194">
                  <a:moveTo>
                    <a:pt x="97" y="193"/>
                  </a:moveTo>
                  <a:lnTo>
                    <a:pt x="102" y="187"/>
                  </a:lnTo>
                  <a:lnTo>
                    <a:pt x="108" y="187"/>
                  </a:lnTo>
                  <a:lnTo>
                    <a:pt x="102" y="176"/>
                  </a:lnTo>
                  <a:lnTo>
                    <a:pt x="90" y="164"/>
                  </a:lnTo>
                  <a:lnTo>
                    <a:pt x="84" y="158"/>
                  </a:lnTo>
                  <a:lnTo>
                    <a:pt x="72" y="152"/>
                  </a:lnTo>
                  <a:lnTo>
                    <a:pt x="54" y="146"/>
                  </a:lnTo>
                  <a:lnTo>
                    <a:pt x="48" y="141"/>
                  </a:lnTo>
                  <a:lnTo>
                    <a:pt x="43" y="135"/>
                  </a:lnTo>
                  <a:lnTo>
                    <a:pt x="30" y="129"/>
                  </a:lnTo>
                  <a:lnTo>
                    <a:pt x="25" y="117"/>
                  </a:lnTo>
                  <a:lnTo>
                    <a:pt x="25" y="112"/>
                  </a:lnTo>
                  <a:lnTo>
                    <a:pt x="18" y="106"/>
                  </a:lnTo>
                  <a:lnTo>
                    <a:pt x="18" y="94"/>
                  </a:lnTo>
                  <a:lnTo>
                    <a:pt x="18" y="88"/>
                  </a:lnTo>
                  <a:lnTo>
                    <a:pt x="25" y="71"/>
                  </a:lnTo>
                  <a:lnTo>
                    <a:pt x="25" y="48"/>
                  </a:lnTo>
                  <a:lnTo>
                    <a:pt x="25" y="30"/>
                  </a:lnTo>
                  <a:lnTo>
                    <a:pt x="25" y="23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7" y="12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7" y="100"/>
                  </a:lnTo>
                  <a:lnTo>
                    <a:pt x="12" y="117"/>
                  </a:lnTo>
                  <a:lnTo>
                    <a:pt x="25" y="141"/>
                  </a:lnTo>
                  <a:lnTo>
                    <a:pt x="36" y="158"/>
                  </a:lnTo>
                  <a:lnTo>
                    <a:pt x="43" y="164"/>
                  </a:lnTo>
                  <a:lnTo>
                    <a:pt x="48" y="170"/>
                  </a:lnTo>
                  <a:lnTo>
                    <a:pt x="54" y="170"/>
                  </a:lnTo>
                  <a:lnTo>
                    <a:pt x="61" y="170"/>
                  </a:lnTo>
                  <a:lnTo>
                    <a:pt x="66" y="170"/>
                  </a:lnTo>
                  <a:lnTo>
                    <a:pt x="79" y="170"/>
                  </a:lnTo>
                  <a:lnTo>
                    <a:pt x="84" y="176"/>
                  </a:lnTo>
                  <a:lnTo>
                    <a:pt x="90" y="181"/>
                  </a:lnTo>
                  <a:lnTo>
                    <a:pt x="97" y="19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32CAB44B-BEA8-ED44-AD59-1CB2C2756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1667"/>
              <a:ext cx="135" cy="138"/>
            </a:xfrm>
            <a:custGeom>
              <a:avLst/>
              <a:gdLst>
                <a:gd name="T0" fmla="*/ 0 w 116"/>
                <a:gd name="T1" fmla="*/ 301 h 104"/>
                <a:gd name="T2" fmla="*/ 12 w 116"/>
                <a:gd name="T3" fmla="*/ 321 h 104"/>
                <a:gd name="T4" fmla="*/ 35 w 116"/>
                <a:gd name="T5" fmla="*/ 321 h 104"/>
                <a:gd name="T6" fmla="*/ 56 w 116"/>
                <a:gd name="T7" fmla="*/ 301 h 104"/>
                <a:gd name="T8" fmla="*/ 88 w 116"/>
                <a:gd name="T9" fmla="*/ 285 h 104"/>
                <a:gd name="T10" fmla="*/ 100 w 116"/>
                <a:gd name="T11" fmla="*/ 265 h 104"/>
                <a:gd name="T12" fmla="*/ 113 w 116"/>
                <a:gd name="T13" fmla="*/ 265 h 104"/>
                <a:gd name="T14" fmla="*/ 134 w 116"/>
                <a:gd name="T15" fmla="*/ 265 h 104"/>
                <a:gd name="T16" fmla="*/ 145 w 116"/>
                <a:gd name="T17" fmla="*/ 285 h 104"/>
                <a:gd name="T18" fmla="*/ 145 w 116"/>
                <a:gd name="T19" fmla="*/ 301 h 104"/>
                <a:gd name="T20" fmla="*/ 156 w 116"/>
                <a:gd name="T21" fmla="*/ 301 h 104"/>
                <a:gd name="T22" fmla="*/ 166 w 116"/>
                <a:gd name="T23" fmla="*/ 285 h 104"/>
                <a:gd name="T24" fmla="*/ 179 w 116"/>
                <a:gd name="T25" fmla="*/ 285 h 104"/>
                <a:gd name="T26" fmla="*/ 179 w 116"/>
                <a:gd name="T27" fmla="*/ 265 h 104"/>
                <a:gd name="T28" fmla="*/ 200 w 116"/>
                <a:gd name="T29" fmla="*/ 234 h 104"/>
                <a:gd name="T30" fmla="*/ 212 w 116"/>
                <a:gd name="T31" fmla="*/ 234 h 104"/>
                <a:gd name="T32" fmla="*/ 212 w 116"/>
                <a:gd name="T33" fmla="*/ 215 h 104"/>
                <a:gd name="T34" fmla="*/ 200 w 116"/>
                <a:gd name="T35" fmla="*/ 179 h 104"/>
                <a:gd name="T36" fmla="*/ 156 w 116"/>
                <a:gd name="T37" fmla="*/ 234 h 104"/>
                <a:gd name="T38" fmla="*/ 145 w 116"/>
                <a:gd name="T39" fmla="*/ 234 h 104"/>
                <a:gd name="T40" fmla="*/ 134 w 116"/>
                <a:gd name="T41" fmla="*/ 215 h 104"/>
                <a:gd name="T42" fmla="*/ 134 w 116"/>
                <a:gd name="T43" fmla="*/ 195 h 104"/>
                <a:gd name="T44" fmla="*/ 123 w 116"/>
                <a:gd name="T45" fmla="*/ 179 h 104"/>
                <a:gd name="T46" fmla="*/ 134 w 116"/>
                <a:gd name="T47" fmla="*/ 162 h 104"/>
                <a:gd name="T48" fmla="*/ 134 w 116"/>
                <a:gd name="T49" fmla="*/ 127 h 104"/>
                <a:gd name="T50" fmla="*/ 145 w 116"/>
                <a:gd name="T51" fmla="*/ 88 h 104"/>
                <a:gd name="T52" fmla="*/ 156 w 116"/>
                <a:gd name="T53" fmla="*/ 74 h 104"/>
                <a:gd name="T54" fmla="*/ 156 w 116"/>
                <a:gd name="T55" fmla="*/ 56 h 104"/>
                <a:gd name="T56" fmla="*/ 156 w 116"/>
                <a:gd name="T57" fmla="*/ 37 h 104"/>
                <a:gd name="T58" fmla="*/ 156 w 116"/>
                <a:gd name="T59" fmla="*/ 21 h 104"/>
                <a:gd name="T60" fmla="*/ 145 w 116"/>
                <a:gd name="T61" fmla="*/ 0 h 104"/>
                <a:gd name="T62" fmla="*/ 134 w 116"/>
                <a:gd name="T63" fmla="*/ 0 h 104"/>
                <a:gd name="T64" fmla="*/ 123 w 116"/>
                <a:gd name="T65" fmla="*/ 21 h 104"/>
                <a:gd name="T66" fmla="*/ 113 w 116"/>
                <a:gd name="T67" fmla="*/ 37 h 104"/>
                <a:gd name="T68" fmla="*/ 113 w 116"/>
                <a:gd name="T69" fmla="*/ 74 h 104"/>
                <a:gd name="T70" fmla="*/ 113 w 116"/>
                <a:gd name="T71" fmla="*/ 88 h 104"/>
                <a:gd name="T72" fmla="*/ 100 w 116"/>
                <a:gd name="T73" fmla="*/ 107 h 104"/>
                <a:gd name="T74" fmla="*/ 0 w 116"/>
                <a:gd name="T75" fmla="*/ 301 h 1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6"/>
                <a:gd name="T115" fmla="*/ 0 h 104"/>
                <a:gd name="T116" fmla="*/ 116 w 116"/>
                <a:gd name="T117" fmla="*/ 104 h 1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6" h="104">
                  <a:moveTo>
                    <a:pt x="0" y="97"/>
                  </a:moveTo>
                  <a:lnTo>
                    <a:pt x="7" y="103"/>
                  </a:lnTo>
                  <a:lnTo>
                    <a:pt x="19" y="103"/>
                  </a:lnTo>
                  <a:lnTo>
                    <a:pt x="30" y="97"/>
                  </a:lnTo>
                  <a:lnTo>
                    <a:pt x="48" y="92"/>
                  </a:lnTo>
                  <a:lnTo>
                    <a:pt x="55" y="86"/>
                  </a:lnTo>
                  <a:lnTo>
                    <a:pt x="61" y="86"/>
                  </a:lnTo>
                  <a:lnTo>
                    <a:pt x="73" y="86"/>
                  </a:lnTo>
                  <a:lnTo>
                    <a:pt x="79" y="92"/>
                  </a:lnTo>
                  <a:lnTo>
                    <a:pt x="79" y="97"/>
                  </a:lnTo>
                  <a:lnTo>
                    <a:pt x="85" y="97"/>
                  </a:lnTo>
                  <a:lnTo>
                    <a:pt x="91" y="92"/>
                  </a:lnTo>
                  <a:lnTo>
                    <a:pt x="97" y="92"/>
                  </a:lnTo>
                  <a:lnTo>
                    <a:pt x="97" y="86"/>
                  </a:lnTo>
                  <a:lnTo>
                    <a:pt x="109" y="75"/>
                  </a:lnTo>
                  <a:lnTo>
                    <a:pt x="115" y="75"/>
                  </a:lnTo>
                  <a:lnTo>
                    <a:pt x="115" y="69"/>
                  </a:lnTo>
                  <a:lnTo>
                    <a:pt x="109" y="58"/>
                  </a:lnTo>
                  <a:lnTo>
                    <a:pt x="85" y="75"/>
                  </a:lnTo>
                  <a:lnTo>
                    <a:pt x="79" y="75"/>
                  </a:lnTo>
                  <a:lnTo>
                    <a:pt x="73" y="69"/>
                  </a:lnTo>
                  <a:lnTo>
                    <a:pt x="73" y="63"/>
                  </a:lnTo>
                  <a:lnTo>
                    <a:pt x="67" y="58"/>
                  </a:lnTo>
                  <a:lnTo>
                    <a:pt x="73" y="52"/>
                  </a:lnTo>
                  <a:lnTo>
                    <a:pt x="73" y="41"/>
                  </a:lnTo>
                  <a:lnTo>
                    <a:pt x="79" y="29"/>
                  </a:lnTo>
                  <a:lnTo>
                    <a:pt x="85" y="24"/>
                  </a:lnTo>
                  <a:lnTo>
                    <a:pt x="85" y="18"/>
                  </a:lnTo>
                  <a:lnTo>
                    <a:pt x="85" y="12"/>
                  </a:lnTo>
                  <a:lnTo>
                    <a:pt x="85" y="7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67" y="7"/>
                  </a:lnTo>
                  <a:lnTo>
                    <a:pt x="61" y="12"/>
                  </a:lnTo>
                  <a:lnTo>
                    <a:pt x="61" y="24"/>
                  </a:lnTo>
                  <a:lnTo>
                    <a:pt x="61" y="29"/>
                  </a:lnTo>
                  <a:lnTo>
                    <a:pt x="55" y="35"/>
                  </a:lnTo>
                  <a:lnTo>
                    <a:pt x="0" y="97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4CED6523-CDDB-C54F-A7CB-9E76C012D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1676"/>
              <a:ext cx="583" cy="505"/>
            </a:xfrm>
            <a:custGeom>
              <a:avLst/>
              <a:gdLst>
                <a:gd name="T0" fmla="*/ 136 w 503"/>
                <a:gd name="T1" fmla="*/ 520 h 379"/>
                <a:gd name="T2" fmla="*/ 183 w 503"/>
                <a:gd name="T3" fmla="*/ 520 h 379"/>
                <a:gd name="T4" fmla="*/ 236 w 503"/>
                <a:gd name="T5" fmla="*/ 557 h 379"/>
                <a:gd name="T6" fmla="*/ 284 w 503"/>
                <a:gd name="T7" fmla="*/ 672 h 379"/>
                <a:gd name="T8" fmla="*/ 294 w 503"/>
                <a:gd name="T9" fmla="*/ 742 h 379"/>
                <a:gd name="T10" fmla="*/ 294 w 503"/>
                <a:gd name="T11" fmla="*/ 818 h 379"/>
                <a:gd name="T12" fmla="*/ 261 w 503"/>
                <a:gd name="T13" fmla="*/ 949 h 379"/>
                <a:gd name="T14" fmla="*/ 236 w 503"/>
                <a:gd name="T15" fmla="*/ 987 h 379"/>
                <a:gd name="T16" fmla="*/ 204 w 503"/>
                <a:gd name="T17" fmla="*/ 1025 h 379"/>
                <a:gd name="T18" fmla="*/ 204 w 503"/>
                <a:gd name="T19" fmla="*/ 1081 h 379"/>
                <a:gd name="T20" fmla="*/ 271 w 503"/>
                <a:gd name="T21" fmla="*/ 1043 h 379"/>
                <a:gd name="T22" fmla="*/ 284 w 503"/>
                <a:gd name="T23" fmla="*/ 1137 h 379"/>
                <a:gd name="T24" fmla="*/ 284 w 503"/>
                <a:gd name="T25" fmla="*/ 1193 h 379"/>
                <a:gd name="T26" fmla="*/ 384 w 503"/>
                <a:gd name="T27" fmla="*/ 1043 h 379"/>
                <a:gd name="T28" fmla="*/ 476 w 503"/>
                <a:gd name="T29" fmla="*/ 967 h 379"/>
                <a:gd name="T30" fmla="*/ 531 w 503"/>
                <a:gd name="T31" fmla="*/ 967 h 379"/>
                <a:gd name="T32" fmla="*/ 577 w 503"/>
                <a:gd name="T33" fmla="*/ 1005 h 379"/>
                <a:gd name="T34" fmla="*/ 624 w 503"/>
                <a:gd name="T35" fmla="*/ 1043 h 379"/>
                <a:gd name="T36" fmla="*/ 724 w 503"/>
                <a:gd name="T37" fmla="*/ 1081 h 379"/>
                <a:gd name="T38" fmla="*/ 826 w 503"/>
                <a:gd name="T39" fmla="*/ 1117 h 379"/>
                <a:gd name="T40" fmla="*/ 882 w 503"/>
                <a:gd name="T41" fmla="*/ 1097 h 379"/>
                <a:gd name="T42" fmla="*/ 906 w 503"/>
                <a:gd name="T43" fmla="*/ 967 h 379"/>
                <a:gd name="T44" fmla="*/ 850 w 503"/>
                <a:gd name="T45" fmla="*/ 1005 h 379"/>
                <a:gd name="T46" fmla="*/ 746 w 503"/>
                <a:gd name="T47" fmla="*/ 1005 h 379"/>
                <a:gd name="T48" fmla="*/ 682 w 503"/>
                <a:gd name="T49" fmla="*/ 987 h 379"/>
                <a:gd name="T50" fmla="*/ 647 w 503"/>
                <a:gd name="T51" fmla="*/ 967 h 379"/>
                <a:gd name="T52" fmla="*/ 566 w 503"/>
                <a:gd name="T53" fmla="*/ 930 h 379"/>
                <a:gd name="T54" fmla="*/ 476 w 503"/>
                <a:gd name="T55" fmla="*/ 818 h 379"/>
                <a:gd name="T56" fmla="*/ 442 w 503"/>
                <a:gd name="T57" fmla="*/ 705 h 379"/>
                <a:gd name="T58" fmla="*/ 430 w 503"/>
                <a:gd name="T59" fmla="*/ 614 h 379"/>
                <a:gd name="T60" fmla="*/ 442 w 503"/>
                <a:gd name="T61" fmla="*/ 540 h 379"/>
                <a:gd name="T62" fmla="*/ 420 w 503"/>
                <a:gd name="T63" fmla="*/ 577 h 379"/>
                <a:gd name="T64" fmla="*/ 408 w 503"/>
                <a:gd name="T65" fmla="*/ 672 h 379"/>
                <a:gd name="T66" fmla="*/ 420 w 503"/>
                <a:gd name="T67" fmla="*/ 781 h 379"/>
                <a:gd name="T68" fmla="*/ 464 w 503"/>
                <a:gd name="T69" fmla="*/ 855 h 379"/>
                <a:gd name="T70" fmla="*/ 453 w 503"/>
                <a:gd name="T71" fmla="*/ 949 h 379"/>
                <a:gd name="T72" fmla="*/ 352 w 503"/>
                <a:gd name="T73" fmla="*/ 987 h 379"/>
                <a:gd name="T74" fmla="*/ 306 w 503"/>
                <a:gd name="T75" fmla="*/ 1062 h 379"/>
                <a:gd name="T76" fmla="*/ 294 w 503"/>
                <a:gd name="T77" fmla="*/ 987 h 379"/>
                <a:gd name="T78" fmla="*/ 306 w 503"/>
                <a:gd name="T79" fmla="*/ 911 h 379"/>
                <a:gd name="T80" fmla="*/ 329 w 503"/>
                <a:gd name="T81" fmla="*/ 818 h 379"/>
                <a:gd name="T82" fmla="*/ 329 w 503"/>
                <a:gd name="T83" fmla="*/ 705 h 379"/>
                <a:gd name="T84" fmla="*/ 294 w 503"/>
                <a:gd name="T85" fmla="*/ 577 h 379"/>
                <a:gd name="T86" fmla="*/ 271 w 503"/>
                <a:gd name="T87" fmla="*/ 520 h 379"/>
                <a:gd name="T88" fmla="*/ 159 w 503"/>
                <a:gd name="T89" fmla="*/ 448 h 379"/>
                <a:gd name="T90" fmla="*/ 159 w 503"/>
                <a:gd name="T91" fmla="*/ 353 h 379"/>
                <a:gd name="T92" fmla="*/ 125 w 503"/>
                <a:gd name="T93" fmla="*/ 225 h 379"/>
                <a:gd name="T94" fmla="*/ 48 w 503"/>
                <a:gd name="T95" fmla="*/ 0 h 379"/>
                <a:gd name="T96" fmla="*/ 48 w 503"/>
                <a:gd name="T97" fmla="*/ 112 h 379"/>
                <a:gd name="T98" fmla="*/ 101 w 503"/>
                <a:gd name="T99" fmla="*/ 282 h 379"/>
                <a:gd name="T100" fmla="*/ 101 w 503"/>
                <a:gd name="T101" fmla="*/ 353 h 379"/>
                <a:gd name="T102" fmla="*/ 90 w 503"/>
                <a:gd name="T103" fmla="*/ 448 h 3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3"/>
                <a:gd name="T157" fmla="*/ 0 h 379"/>
                <a:gd name="T158" fmla="*/ 503 w 503"/>
                <a:gd name="T159" fmla="*/ 379 h 3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3" h="379">
                  <a:moveTo>
                    <a:pt x="50" y="142"/>
                  </a:moveTo>
                  <a:lnTo>
                    <a:pt x="63" y="171"/>
                  </a:lnTo>
                  <a:lnTo>
                    <a:pt x="75" y="165"/>
                  </a:lnTo>
                  <a:lnTo>
                    <a:pt x="82" y="165"/>
                  </a:lnTo>
                  <a:lnTo>
                    <a:pt x="88" y="165"/>
                  </a:lnTo>
                  <a:lnTo>
                    <a:pt x="101" y="165"/>
                  </a:lnTo>
                  <a:lnTo>
                    <a:pt x="107" y="165"/>
                  </a:lnTo>
                  <a:lnTo>
                    <a:pt x="120" y="171"/>
                  </a:lnTo>
                  <a:lnTo>
                    <a:pt x="131" y="177"/>
                  </a:lnTo>
                  <a:lnTo>
                    <a:pt x="144" y="189"/>
                  </a:lnTo>
                  <a:lnTo>
                    <a:pt x="150" y="201"/>
                  </a:lnTo>
                  <a:lnTo>
                    <a:pt x="157" y="213"/>
                  </a:lnTo>
                  <a:lnTo>
                    <a:pt x="163" y="219"/>
                  </a:lnTo>
                  <a:lnTo>
                    <a:pt x="163" y="230"/>
                  </a:lnTo>
                  <a:lnTo>
                    <a:pt x="163" y="236"/>
                  </a:lnTo>
                  <a:lnTo>
                    <a:pt x="163" y="242"/>
                  </a:lnTo>
                  <a:lnTo>
                    <a:pt x="163" y="254"/>
                  </a:lnTo>
                  <a:lnTo>
                    <a:pt x="163" y="260"/>
                  </a:lnTo>
                  <a:lnTo>
                    <a:pt x="157" y="284"/>
                  </a:lnTo>
                  <a:lnTo>
                    <a:pt x="150" y="295"/>
                  </a:lnTo>
                  <a:lnTo>
                    <a:pt x="144" y="301"/>
                  </a:lnTo>
                  <a:lnTo>
                    <a:pt x="144" y="307"/>
                  </a:lnTo>
                  <a:lnTo>
                    <a:pt x="138" y="313"/>
                  </a:lnTo>
                  <a:lnTo>
                    <a:pt x="131" y="313"/>
                  </a:lnTo>
                  <a:lnTo>
                    <a:pt x="126" y="319"/>
                  </a:lnTo>
                  <a:lnTo>
                    <a:pt x="120" y="325"/>
                  </a:lnTo>
                  <a:lnTo>
                    <a:pt x="113" y="325"/>
                  </a:lnTo>
                  <a:lnTo>
                    <a:pt x="113" y="331"/>
                  </a:lnTo>
                  <a:lnTo>
                    <a:pt x="113" y="337"/>
                  </a:lnTo>
                  <a:lnTo>
                    <a:pt x="113" y="343"/>
                  </a:lnTo>
                  <a:lnTo>
                    <a:pt x="113" y="348"/>
                  </a:lnTo>
                  <a:lnTo>
                    <a:pt x="150" y="319"/>
                  </a:lnTo>
                  <a:lnTo>
                    <a:pt x="150" y="331"/>
                  </a:lnTo>
                  <a:lnTo>
                    <a:pt x="150" y="337"/>
                  </a:lnTo>
                  <a:lnTo>
                    <a:pt x="157" y="354"/>
                  </a:lnTo>
                  <a:lnTo>
                    <a:pt x="157" y="360"/>
                  </a:lnTo>
                  <a:lnTo>
                    <a:pt x="157" y="366"/>
                  </a:lnTo>
                  <a:lnTo>
                    <a:pt x="157" y="372"/>
                  </a:lnTo>
                  <a:lnTo>
                    <a:pt x="157" y="378"/>
                  </a:lnTo>
                  <a:lnTo>
                    <a:pt x="176" y="360"/>
                  </a:lnTo>
                  <a:lnTo>
                    <a:pt x="195" y="343"/>
                  </a:lnTo>
                  <a:lnTo>
                    <a:pt x="213" y="331"/>
                  </a:lnTo>
                  <a:lnTo>
                    <a:pt x="232" y="319"/>
                  </a:lnTo>
                  <a:lnTo>
                    <a:pt x="251" y="307"/>
                  </a:lnTo>
                  <a:lnTo>
                    <a:pt x="264" y="307"/>
                  </a:lnTo>
                  <a:lnTo>
                    <a:pt x="270" y="307"/>
                  </a:lnTo>
                  <a:lnTo>
                    <a:pt x="283" y="307"/>
                  </a:lnTo>
                  <a:lnTo>
                    <a:pt x="294" y="307"/>
                  </a:lnTo>
                  <a:lnTo>
                    <a:pt x="307" y="307"/>
                  </a:lnTo>
                  <a:lnTo>
                    <a:pt x="320" y="313"/>
                  </a:lnTo>
                  <a:lnTo>
                    <a:pt x="320" y="319"/>
                  </a:lnTo>
                  <a:lnTo>
                    <a:pt x="326" y="319"/>
                  </a:lnTo>
                  <a:lnTo>
                    <a:pt x="339" y="325"/>
                  </a:lnTo>
                  <a:lnTo>
                    <a:pt x="345" y="331"/>
                  </a:lnTo>
                  <a:lnTo>
                    <a:pt x="358" y="331"/>
                  </a:lnTo>
                  <a:lnTo>
                    <a:pt x="370" y="337"/>
                  </a:lnTo>
                  <a:lnTo>
                    <a:pt x="401" y="343"/>
                  </a:lnTo>
                  <a:lnTo>
                    <a:pt x="427" y="348"/>
                  </a:lnTo>
                  <a:lnTo>
                    <a:pt x="446" y="354"/>
                  </a:lnTo>
                  <a:lnTo>
                    <a:pt x="458" y="354"/>
                  </a:lnTo>
                  <a:lnTo>
                    <a:pt x="470" y="354"/>
                  </a:lnTo>
                  <a:lnTo>
                    <a:pt x="483" y="348"/>
                  </a:lnTo>
                  <a:lnTo>
                    <a:pt x="489" y="348"/>
                  </a:lnTo>
                  <a:lnTo>
                    <a:pt x="502" y="343"/>
                  </a:lnTo>
                  <a:lnTo>
                    <a:pt x="502" y="325"/>
                  </a:lnTo>
                  <a:lnTo>
                    <a:pt x="502" y="307"/>
                  </a:lnTo>
                  <a:lnTo>
                    <a:pt x="489" y="313"/>
                  </a:lnTo>
                  <a:lnTo>
                    <a:pt x="483" y="319"/>
                  </a:lnTo>
                  <a:lnTo>
                    <a:pt x="470" y="319"/>
                  </a:lnTo>
                  <a:lnTo>
                    <a:pt x="458" y="319"/>
                  </a:lnTo>
                  <a:lnTo>
                    <a:pt x="439" y="325"/>
                  </a:lnTo>
                  <a:lnTo>
                    <a:pt x="414" y="319"/>
                  </a:lnTo>
                  <a:lnTo>
                    <a:pt x="395" y="319"/>
                  </a:lnTo>
                  <a:lnTo>
                    <a:pt x="382" y="313"/>
                  </a:lnTo>
                  <a:lnTo>
                    <a:pt x="377" y="313"/>
                  </a:lnTo>
                  <a:lnTo>
                    <a:pt x="370" y="307"/>
                  </a:lnTo>
                  <a:lnTo>
                    <a:pt x="364" y="307"/>
                  </a:lnTo>
                  <a:lnTo>
                    <a:pt x="358" y="307"/>
                  </a:lnTo>
                  <a:lnTo>
                    <a:pt x="351" y="307"/>
                  </a:lnTo>
                  <a:lnTo>
                    <a:pt x="332" y="301"/>
                  </a:lnTo>
                  <a:lnTo>
                    <a:pt x="313" y="295"/>
                  </a:lnTo>
                  <a:lnTo>
                    <a:pt x="294" y="284"/>
                  </a:lnTo>
                  <a:lnTo>
                    <a:pt x="283" y="272"/>
                  </a:lnTo>
                  <a:lnTo>
                    <a:pt x="264" y="260"/>
                  </a:lnTo>
                  <a:lnTo>
                    <a:pt x="257" y="242"/>
                  </a:lnTo>
                  <a:lnTo>
                    <a:pt x="251" y="236"/>
                  </a:lnTo>
                  <a:lnTo>
                    <a:pt x="245" y="224"/>
                  </a:lnTo>
                  <a:lnTo>
                    <a:pt x="245" y="219"/>
                  </a:lnTo>
                  <a:lnTo>
                    <a:pt x="238" y="207"/>
                  </a:lnTo>
                  <a:lnTo>
                    <a:pt x="238" y="195"/>
                  </a:lnTo>
                  <a:lnTo>
                    <a:pt x="245" y="183"/>
                  </a:lnTo>
                  <a:lnTo>
                    <a:pt x="245" y="177"/>
                  </a:lnTo>
                  <a:lnTo>
                    <a:pt x="245" y="171"/>
                  </a:lnTo>
                  <a:lnTo>
                    <a:pt x="238" y="165"/>
                  </a:lnTo>
                  <a:lnTo>
                    <a:pt x="232" y="171"/>
                  </a:lnTo>
                  <a:lnTo>
                    <a:pt x="232" y="183"/>
                  </a:lnTo>
                  <a:lnTo>
                    <a:pt x="226" y="195"/>
                  </a:lnTo>
                  <a:lnTo>
                    <a:pt x="226" y="207"/>
                  </a:lnTo>
                  <a:lnTo>
                    <a:pt x="226" y="213"/>
                  </a:lnTo>
                  <a:lnTo>
                    <a:pt x="226" y="224"/>
                  </a:lnTo>
                  <a:lnTo>
                    <a:pt x="232" y="236"/>
                  </a:lnTo>
                  <a:lnTo>
                    <a:pt x="232" y="248"/>
                  </a:lnTo>
                  <a:lnTo>
                    <a:pt x="238" y="254"/>
                  </a:lnTo>
                  <a:lnTo>
                    <a:pt x="245" y="260"/>
                  </a:lnTo>
                  <a:lnTo>
                    <a:pt x="257" y="272"/>
                  </a:lnTo>
                  <a:lnTo>
                    <a:pt x="276" y="295"/>
                  </a:lnTo>
                  <a:lnTo>
                    <a:pt x="264" y="301"/>
                  </a:lnTo>
                  <a:lnTo>
                    <a:pt x="251" y="301"/>
                  </a:lnTo>
                  <a:lnTo>
                    <a:pt x="219" y="307"/>
                  </a:lnTo>
                  <a:lnTo>
                    <a:pt x="208" y="307"/>
                  </a:lnTo>
                  <a:lnTo>
                    <a:pt x="195" y="313"/>
                  </a:lnTo>
                  <a:lnTo>
                    <a:pt x="182" y="325"/>
                  </a:lnTo>
                  <a:lnTo>
                    <a:pt x="176" y="331"/>
                  </a:lnTo>
                  <a:lnTo>
                    <a:pt x="170" y="337"/>
                  </a:lnTo>
                  <a:lnTo>
                    <a:pt x="163" y="331"/>
                  </a:lnTo>
                  <a:lnTo>
                    <a:pt x="163" y="319"/>
                  </a:lnTo>
                  <a:lnTo>
                    <a:pt x="163" y="313"/>
                  </a:lnTo>
                  <a:lnTo>
                    <a:pt x="163" y="307"/>
                  </a:lnTo>
                  <a:lnTo>
                    <a:pt x="163" y="301"/>
                  </a:lnTo>
                  <a:lnTo>
                    <a:pt x="170" y="289"/>
                  </a:lnTo>
                  <a:lnTo>
                    <a:pt x="176" y="284"/>
                  </a:lnTo>
                  <a:lnTo>
                    <a:pt x="182" y="272"/>
                  </a:lnTo>
                  <a:lnTo>
                    <a:pt x="182" y="260"/>
                  </a:lnTo>
                  <a:lnTo>
                    <a:pt x="182" y="248"/>
                  </a:lnTo>
                  <a:lnTo>
                    <a:pt x="182" y="236"/>
                  </a:lnTo>
                  <a:lnTo>
                    <a:pt x="182" y="224"/>
                  </a:lnTo>
                  <a:lnTo>
                    <a:pt x="182" y="219"/>
                  </a:lnTo>
                  <a:lnTo>
                    <a:pt x="176" y="201"/>
                  </a:lnTo>
                  <a:lnTo>
                    <a:pt x="163" y="183"/>
                  </a:lnTo>
                  <a:lnTo>
                    <a:pt x="157" y="177"/>
                  </a:lnTo>
                  <a:lnTo>
                    <a:pt x="150" y="171"/>
                  </a:lnTo>
                  <a:lnTo>
                    <a:pt x="150" y="165"/>
                  </a:lnTo>
                  <a:lnTo>
                    <a:pt x="144" y="165"/>
                  </a:lnTo>
                  <a:lnTo>
                    <a:pt x="113" y="142"/>
                  </a:lnTo>
                  <a:lnTo>
                    <a:pt x="88" y="142"/>
                  </a:lnTo>
                  <a:lnTo>
                    <a:pt x="88" y="130"/>
                  </a:lnTo>
                  <a:lnTo>
                    <a:pt x="88" y="124"/>
                  </a:lnTo>
                  <a:lnTo>
                    <a:pt x="88" y="112"/>
                  </a:lnTo>
                  <a:lnTo>
                    <a:pt x="88" y="100"/>
                  </a:lnTo>
                  <a:lnTo>
                    <a:pt x="82" y="89"/>
                  </a:lnTo>
                  <a:lnTo>
                    <a:pt x="69" y="71"/>
                  </a:lnTo>
                  <a:lnTo>
                    <a:pt x="44" y="35"/>
                  </a:lnTo>
                  <a:lnTo>
                    <a:pt x="38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13" y="18"/>
                  </a:lnTo>
                  <a:lnTo>
                    <a:pt x="26" y="35"/>
                  </a:lnTo>
                  <a:lnTo>
                    <a:pt x="38" y="53"/>
                  </a:lnTo>
                  <a:lnTo>
                    <a:pt x="50" y="71"/>
                  </a:lnTo>
                  <a:lnTo>
                    <a:pt x="56" y="89"/>
                  </a:lnTo>
                  <a:lnTo>
                    <a:pt x="56" y="95"/>
                  </a:lnTo>
                  <a:lnTo>
                    <a:pt x="63" y="106"/>
                  </a:lnTo>
                  <a:lnTo>
                    <a:pt x="56" y="112"/>
                  </a:lnTo>
                  <a:lnTo>
                    <a:pt x="56" y="124"/>
                  </a:lnTo>
                  <a:lnTo>
                    <a:pt x="56" y="130"/>
                  </a:lnTo>
                  <a:lnTo>
                    <a:pt x="50" y="14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86">
              <a:extLst>
                <a:ext uri="{FF2B5EF4-FFF2-40B4-BE49-F238E27FC236}">
                  <a16:creationId xmlns:a16="http://schemas.microsoft.com/office/drawing/2014/main" id="{CB666594-E5A2-D842-AE92-0AFB24C13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724"/>
              <a:ext cx="98" cy="65"/>
            </a:xfrm>
            <a:custGeom>
              <a:avLst/>
              <a:gdLst>
                <a:gd name="T0" fmla="*/ 116 w 83"/>
                <a:gd name="T1" fmla="*/ 114 h 49"/>
                <a:gd name="T2" fmla="*/ 148 w 83"/>
                <a:gd name="T3" fmla="*/ 150 h 49"/>
                <a:gd name="T4" fmla="*/ 161 w 83"/>
                <a:gd name="T5" fmla="*/ 134 h 49"/>
                <a:gd name="T6" fmla="*/ 148 w 83"/>
                <a:gd name="T7" fmla="*/ 114 h 49"/>
                <a:gd name="T8" fmla="*/ 148 w 83"/>
                <a:gd name="T9" fmla="*/ 98 h 49"/>
                <a:gd name="T10" fmla="*/ 138 w 83"/>
                <a:gd name="T11" fmla="*/ 85 h 49"/>
                <a:gd name="T12" fmla="*/ 116 w 83"/>
                <a:gd name="T13" fmla="*/ 49 h 49"/>
                <a:gd name="T14" fmla="*/ 103 w 83"/>
                <a:gd name="T15" fmla="*/ 49 h 49"/>
                <a:gd name="T16" fmla="*/ 91 w 83"/>
                <a:gd name="T17" fmla="*/ 36 h 49"/>
                <a:gd name="T18" fmla="*/ 79 w 83"/>
                <a:gd name="T19" fmla="*/ 16 h 49"/>
                <a:gd name="T20" fmla="*/ 0 w 83"/>
                <a:gd name="T21" fmla="*/ 0 h 49"/>
                <a:gd name="T22" fmla="*/ 0 w 83"/>
                <a:gd name="T23" fmla="*/ 16 h 49"/>
                <a:gd name="T24" fmla="*/ 11 w 83"/>
                <a:gd name="T25" fmla="*/ 16 h 49"/>
                <a:gd name="T26" fmla="*/ 11 w 83"/>
                <a:gd name="T27" fmla="*/ 49 h 49"/>
                <a:gd name="T28" fmla="*/ 35 w 83"/>
                <a:gd name="T29" fmla="*/ 65 h 49"/>
                <a:gd name="T30" fmla="*/ 45 w 83"/>
                <a:gd name="T31" fmla="*/ 85 h 49"/>
                <a:gd name="T32" fmla="*/ 67 w 83"/>
                <a:gd name="T33" fmla="*/ 98 h 49"/>
                <a:gd name="T34" fmla="*/ 91 w 83"/>
                <a:gd name="T35" fmla="*/ 114 h 49"/>
                <a:gd name="T36" fmla="*/ 103 w 83"/>
                <a:gd name="T37" fmla="*/ 114 h 49"/>
                <a:gd name="T38" fmla="*/ 116 w 83"/>
                <a:gd name="T39" fmla="*/ 114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49"/>
                <a:gd name="T62" fmla="*/ 83 w 83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49">
                  <a:moveTo>
                    <a:pt x="59" y="37"/>
                  </a:moveTo>
                  <a:lnTo>
                    <a:pt x="76" y="48"/>
                  </a:lnTo>
                  <a:lnTo>
                    <a:pt x="82" y="43"/>
                  </a:lnTo>
                  <a:lnTo>
                    <a:pt x="76" y="37"/>
                  </a:lnTo>
                  <a:lnTo>
                    <a:pt x="76" y="32"/>
                  </a:lnTo>
                  <a:lnTo>
                    <a:pt x="71" y="27"/>
                  </a:lnTo>
                  <a:lnTo>
                    <a:pt x="59" y="16"/>
                  </a:lnTo>
                  <a:lnTo>
                    <a:pt x="53" y="16"/>
                  </a:lnTo>
                  <a:lnTo>
                    <a:pt x="47" y="11"/>
                  </a:lnTo>
                  <a:lnTo>
                    <a:pt x="41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18" y="21"/>
                  </a:lnTo>
                  <a:lnTo>
                    <a:pt x="23" y="27"/>
                  </a:lnTo>
                  <a:lnTo>
                    <a:pt x="35" y="32"/>
                  </a:lnTo>
                  <a:lnTo>
                    <a:pt x="47" y="37"/>
                  </a:lnTo>
                  <a:lnTo>
                    <a:pt x="53" y="37"/>
                  </a:lnTo>
                  <a:lnTo>
                    <a:pt x="59" y="37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87">
              <a:extLst>
                <a:ext uri="{FF2B5EF4-FFF2-40B4-BE49-F238E27FC236}">
                  <a16:creationId xmlns:a16="http://schemas.microsoft.com/office/drawing/2014/main" id="{29ECCA50-6899-0A4D-8251-1F1CAE350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" y="1804"/>
              <a:ext cx="97" cy="89"/>
            </a:xfrm>
            <a:custGeom>
              <a:avLst/>
              <a:gdLst>
                <a:gd name="T0" fmla="*/ 85 w 84"/>
                <a:gd name="T1" fmla="*/ 206 h 67"/>
                <a:gd name="T2" fmla="*/ 94 w 84"/>
                <a:gd name="T3" fmla="*/ 190 h 67"/>
                <a:gd name="T4" fmla="*/ 106 w 84"/>
                <a:gd name="T5" fmla="*/ 190 h 67"/>
                <a:gd name="T6" fmla="*/ 115 w 84"/>
                <a:gd name="T7" fmla="*/ 190 h 67"/>
                <a:gd name="T8" fmla="*/ 127 w 84"/>
                <a:gd name="T9" fmla="*/ 206 h 67"/>
                <a:gd name="T10" fmla="*/ 137 w 84"/>
                <a:gd name="T11" fmla="*/ 206 h 67"/>
                <a:gd name="T12" fmla="*/ 148 w 84"/>
                <a:gd name="T13" fmla="*/ 190 h 67"/>
                <a:gd name="T14" fmla="*/ 148 w 84"/>
                <a:gd name="T15" fmla="*/ 171 h 67"/>
                <a:gd name="T16" fmla="*/ 148 w 84"/>
                <a:gd name="T17" fmla="*/ 155 h 67"/>
                <a:gd name="T18" fmla="*/ 137 w 84"/>
                <a:gd name="T19" fmla="*/ 135 h 67"/>
                <a:gd name="T20" fmla="*/ 115 w 84"/>
                <a:gd name="T21" fmla="*/ 122 h 67"/>
                <a:gd name="T22" fmla="*/ 76 w 84"/>
                <a:gd name="T23" fmla="*/ 102 h 67"/>
                <a:gd name="T24" fmla="*/ 61 w 84"/>
                <a:gd name="T25" fmla="*/ 102 h 67"/>
                <a:gd name="T26" fmla="*/ 53 w 84"/>
                <a:gd name="T27" fmla="*/ 86 h 67"/>
                <a:gd name="T28" fmla="*/ 43 w 84"/>
                <a:gd name="T29" fmla="*/ 69 h 67"/>
                <a:gd name="T30" fmla="*/ 43 w 84"/>
                <a:gd name="T31" fmla="*/ 54 h 67"/>
                <a:gd name="T32" fmla="*/ 43 w 84"/>
                <a:gd name="T33" fmla="*/ 36 h 67"/>
                <a:gd name="T34" fmla="*/ 43 w 84"/>
                <a:gd name="T35" fmla="*/ 0 h 67"/>
                <a:gd name="T36" fmla="*/ 0 w 84"/>
                <a:gd name="T37" fmla="*/ 20 h 67"/>
                <a:gd name="T38" fmla="*/ 12 w 84"/>
                <a:gd name="T39" fmla="*/ 54 h 67"/>
                <a:gd name="T40" fmla="*/ 21 w 84"/>
                <a:gd name="T41" fmla="*/ 102 h 67"/>
                <a:gd name="T42" fmla="*/ 43 w 84"/>
                <a:gd name="T43" fmla="*/ 135 h 67"/>
                <a:gd name="T44" fmla="*/ 61 w 84"/>
                <a:gd name="T45" fmla="*/ 171 h 67"/>
                <a:gd name="T46" fmla="*/ 76 w 84"/>
                <a:gd name="T47" fmla="*/ 190 h 67"/>
                <a:gd name="T48" fmla="*/ 85 w 84"/>
                <a:gd name="T49" fmla="*/ 206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"/>
                <a:gd name="T76" fmla="*/ 0 h 67"/>
                <a:gd name="T77" fmla="*/ 84 w 84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" h="67">
                  <a:moveTo>
                    <a:pt x="48" y="66"/>
                  </a:moveTo>
                  <a:lnTo>
                    <a:pt x="53" y="61"/>
                  </a:lnTo>
                  <a:lnTo>
                    <a:pt x="60" y="61"/>
                  </a:lnTo>
                  <a:lnTo>
                    <a:pt x="65" y="61"/>
                  </a:lnTo>
                  <a:lnTo>
                    <a:pt x="71" y="66"/>
                  </a:lnTo>
                  <a:lnTo>
                    <a:pt x="77" y="66"/>
                  </a:lnTo>
                  <a:lnTo>
                    <a:pt x="83" y="61"/>
                  </a:lnTo>
                  <a:lnTo>
                    <a:pt x="83" y="55"/>
                  </a:lnTo>
                  <a:lnTo>
                    <a:pt x="83" y="50"/>
                  </a:lnTo>
                  <a:lnTo>
                    <a:pt x="77" y="44"/>
                  </a:lnTo>
                  <a:lnTo>
                    <a:pt x="65" y="39"/>
                  </a:lnTo>
                  <a:lnTo>
                    <a:pt x="42" y="33"/>
                  </a:lnTo>
                  <a:lnTo>
                    <a:pt x="35" y="33"/>
                  </a:lnTo>
                  <a:lnTo>
                    <a:pt x="30" y="28"/>
                  </a:lnTo>
                  <a:lnTo>
                    <a:pt x="24" y="22"/>
                  </a:lnTo>
                  <a:lnTo>
                    <a:pt x="24" y="17"/>
                  </a:lnTo>
                  <a:lnTo>
                    <a:pt x="24" y="11"/>
                  </a:lnTo>
                  <a:lnTo>
                    <a:pt x="24" y="0"/>
                  </a:lnTo>
                  <a:lnTo>
                    <a:pt x="0" y="6"/>
                  </a:lnTo>
                  <a:lnTo>
                    <a:pt x="7" y="17"/>
                  </a:lnTo>
                  <a:lnTo>
                    <a:pt x="12" y="33"/>
                  </a:lnTo>
                  <a:lnTo>
                    <a:pt x="24" y="44"/>
                  </a:lnTo>
                  <a:lnTo>
                    <a:pt x="35" y="55"/>
                  </a:lnTo>
                  <a:lnTo>
                    <a:pt x="42" y="61"/>
                  </a:lnTo>
                  <a:lnTo>
                    <a:pt x="48" y="6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6F7FFED0-BDCC-634C-B43B-6960D664C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1860"/>
              <a:ext cx="76" cy="121"/>
            </a:xfrm>
            <a:custGeom>
              <a:avLst/>
              <a:gdLst>
                <a:gd name="T0" fmla="*/ 0 w 65"/>
                <a:gd name="T1" fmla="*/ 0 h 91"/>
                <a:gd name="T2" fmla="*/ 9 w 65"/>
                <a:gd name="T3" fmla="*/ 20 h 91"/>
                <a:gd name="T4" fmla="*/ 22 w 65"/>
                <a:gd name="T5" fmla="*/ 36 h 91"/>
                <a:gd name="T6" fmla="*/ 22 w 65"/>
                <a:gd name="T7" fmla="*/ 55 h 91"/>
                <a:gd name="T8" fmla="*/ 32 w 65"/>
                <a:gd name="T9" fmla="*/ 73 h 91"/>
                <a:gd name="T10" fmla="*/ 32 w 65"/>
                <a:gd name="T11" fmla="*/ 106 h 91"/>
                <a:gd name="T12" fmla="*/ 32 w 65"/>
                <a:gd name="T13" fmla="*/ 141 h 91"/>
                <a:gd name="T14" fmla="*/ 22 w 65"/>
                <a:gd name="T15" fmla="*/ 173 h 91"/>
                <a:gd name="T16" fmla="*/ 22 w 65"/>
                <a:gd name="T17" fmla="*/ 213 h 91"/>
                <a:gd name="T18" fmla="*/ 22 w 65"/>
                <a:gd name="T19" fmla="*/ 247 h 91"/>
                <a:gd name="T20" fmla="*/ 32 w 65"/>
                <a:gd name="T21" fmla="*/ 263 h 91"/>
                <a:gd name="T22" fmla="*/ 43 w 65"/>
                <a:gd name="T23" fmla="*/ 283 h 91"/>
                <a:gd name="T24" fmla="*/ 55 w 65"/>
                <a:gd name="T25" fmla="*/ 263 h 91"/>
                <a:gd name="T26" fmla="*/ 65 w 65"/>
                <a:gd name="T27" fmla="*/ 247 h 91"/>
                <a:gd name="T28" fmla="*/ 75 w 65"/>
                <a:gd name="T29" fmla="*/ 229 h 91"/>
                <a:gd name="T30" fmla="*/ 88 w 65"/>
                <a:gd name="T31" fmla="*/ 213 h 91"/>
                <a:gd name="T32" fmla="*/ 97 w 65"/>
                <a:gd name="T33" fmla="*/ 213 h 91"/>
                <a:gd name="T34" fmla="*/ 110 w 65"/>
                <a:gd name="T35" fmla="*/ 213 h 91"/>
                <a:gd name="T36" fmla="*/ 120 w 65"/>
                <a:gd name="T37" fmla="*/ 160 h 91"/>
                <a:gd name="T38" fmla="*/ 110 w 65"/>
                <a:gd name="T39" fmla="*/ 173 h 91"/>
                <a:gd name="T40" fmla="*/ 97 w 65"/>
                <a:gd name="T41" fmla="*/ 173 h 91"/>
                <a:gd name="T42" fmla="*/ 88 w 65"/>
                <a:gd name="T43" fmla="*/ 173 h 91"/>
                <a:gd name="T44" fmla="*/ 75 w 65"/>
                <a:gd name="T45" fmla="*/ 173 h 91"/>
                <a:gd name="T46" fmla="*/ 65 w 65"/>
                <a:gd name="T47" fmla="*/ 160 h 91"/>
                <a:gd name="T48" fmla="*/ 65 w 65"/>
                <a:gd name="T49" fmla="*/ 141 h 91"/>
                <a:gd name="T50" fmla="*/ 55 w 65"/>
                <a:gd name="T51" fmla="*/ 122 h 91"/>
                <a:gd name="T52" fmla="*/ 55 w 65"/>
                <a:gd name="T53" fmla="*/ 73 h 91"/>
                <a:gd name="T54" fmla="*/ 43 w 65"/>
                <a:gd name="T55" fmla="*/ 36 h 91"/>
                <a:gd name="T56" fmla="*/ 32 w 65"/>
                <a:gd name="T57" fmla="*/ 20 h 91"/>
                <a:gd name="T58" fmla="*/ 22 w 65"/>
                <a:gd name="T59" fmla="*/ 0 h 91"/>
                <a:gd name="T60" fmla="*/ 0 w 65"/>
                <a:gd name="T61" fmla="*/ 0 h 9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5"/>
                <a:gd name="T94" fmla="*/ 0 h 91"/>
                <a:gd name="T95" fmla="*/ 65 w 65"/>
                <a:gd name="T96" fmla="*/ 91 h 9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5" h="91">
                  <a:moveTo>
                    <a:pt x="0" y="0"/>
                  </a:moveTo>
                  <a:lnTo>
                    <a:pt x="5" y="6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17" y="23"/>
                  </a:lnTo>
                  <a:lnTo>
                    <a:pt x="17" y="34"/>
                  </a:lnTo>
                  <a:lnTo>
                    <a:pt x="17" y="45"/>
                  </a:lnTo>
                  <a:lnTo>
                    <a:pt x="12" y="56"/>
                  </a:lnTo>
                  <a:lnTo>
                    <a:pt x="12" y="68"/>
                  </a:lnTo>
                  <a:lnTo>
                    <a:pt x="12" y="79"/>
                  </a:lnTo>
                  <a:lnTo>
                    <a:pt x="17" y="84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35" y="79"/>
                  </a:lnTo>
                  <a:lnTo>
                    <a:pt x="40" y="73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8" y="68"/>
                  </a:lnTo>
                  <a:lnTo>
                    <a:pt x="64" y="51"/>
                  </a:lnTo>
                  <a:lnTo>
                    <a:pt x="58" y="56"/>
                  </a:lnTo>
                  <a:lnTo>
                    <a:pt x="52" y="56"/>
                  </a:lnTo>
                  <a:lnTo>
                    <a:pt x="47" y="56"/>
                  </a:lnTo>
                  <a:lnTo>
                    <a:pt x="40" y="56"/>
                  </a:lnTo>
                  <a:lnTo>
                    <a:pt x="35" y="51"/>
                  </a:lnTo>
                  <a:lnTo>
                    <a:pt x="35" y="45"/>
                  </a:lnTo>
                  <a:lnTo>
                    <a:pt x="29" y="39"/>
                  </a:lnTo>
                  <a:lnTo>
                    <a:pt x="29" y="23"/>
                  </a:lnTo>
                  <a:lnTo>
                    <a:pt x="23" y="11"/>
                  </a:lnTo>
                  <a:lnTo>
                    <a:pt x="17" y="6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89">
              <a:extLst>
                <a:ext uri="{FF2B5EF4-FFF2-40B4-BE49-F238E27FC236}">
                  <a16:creationId xmlns:a16="http://schemas.microsoft.com/office/drawing/2014/main" id="{1E958001-CF86-A346-B0C8-89D5DFCE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1876"/>
              <a:ext cx="252" cy="433"/>
            </a:xfrm>
            <a:custGeom>
              <a:avLst/>
              <a:gdLst>
                <a:gd name="T0" fmla="*/ 10 w 217"/>
                <a:gd name="T1" fmla="*/ 277 h 325"/>
                <a:gd name="T2" fmla="*/ 10 w 217"/>
                <a:gd name="T3" fmla="*/ 314 h 325"/>
                <a:gd name="T4" fmla="*/ 44 w 217"/>
                <a:gd name="T5" fmla="*/ 296 h 325"/>
                <a:gd name="T6" fmla="*/ 78 w 217"/>
                <a:gd name="T7" fmla="*/ 296 h 325"/>
                <a:gd name="T8" fmla="*/ 100 w 217"/>
                <a:gd name="T9" fmla="*/ 314 h 325"/>
                <a:gd name="T10" fmla="*/ 157 w 217"/>
                <a:gd name="T11" fmla="*/ 390 h 325"/>
                <a:gd name="T12" fmla="*/ 192 w 217"/>
                <a:gd name="T13" fmla="*/ 426 h 325"/>
                <a:gd name="T14" fmla="*/ 225 w 217"/>
                <a:gd name="T15" fmla="*/ 426 h 325"/>
                <a:gd name="T16" fmla="*/ 225 w 217"/>
                <a:gd name="T17" fmla="*/ 520 h 325"/>
                <a:gd name="T18" fmla="*/ 225 w 217"/>
                <a:gd name="T19" fmla="*/ 667 h 325"/>
                <a:gd name="T20" fmla="*/ 259 w 217"/>
                <a:gd name="T21" fmla="*/ 817 h 325"/>
                <a:gd name="T22" fmla="*/ 293 w 217"/>
                <a:gd name="T23" fmla="*/ 891 h 325"/>
                <a:gd name="T24" fmla="*/ 326 w 217"/>
                <a:gd name="T25" fmla="*/ 946 h 325"/>
                <a:gd name="T26" fmla="*/ 369 w 217"/>
                <a:gd name="T27" fmla="*/ 1022 h 325"/>
                <a:gd name="T28" fmla="*/ 393 w 217"/>
                <a:gd name="T29" fmla="*/ 1003 h 325"/>
                <a:gd name="T30" fmla="*/ 348 w 217"/>
                <a:gd name="T31" fmla="*/ 910 h 325"/>
                <a:gd name="T32" fmla="*/ 302 w 217"/>
                <a:gd name="T33" fmla="*/ 817 h 325"/>
                <a:gd name="T34" fmla="*/ 259 w 217"/>
                <a:gd name="T35" fmla="*/ 667 h 325"/>
                <a:gd name="T36" fmla="*/ 245 w 217"/>
                <a:gd name="T37" fmla="*/ 577 h 325"/>
                <a:gd name="T38" fmla="*/ 259 w 217"/>
                <a:gd name="T39" fmla="*/ 520 h 325"/>
                <a:gd name="T40" fmla="*/ 293 w 217"/>
                <a:gd name="T41" fmla="*/ 390 h 325"/>
                <a:gd name="T42" fmla="*/ 293 w 217"/>
                <a:gd name="T43" fmla="*/ 353 h 325"/>
                <a:gd name="T44" fmla="*/ 281 w 217"/>
                <a:gd name="T45" fmla="*/ 314 h 325"/>
                <a:gd name="T46" fmla="*/ 259 w 217"/>
                <a:gd name="T47" fmla="*/ 277 h 325"/>
                <a:gd name="T48" fmla="*/ 235 w 217"/>
                <a:gd name="T49" fmla="*/ 314 h 325"/>
                <a:gd name="T50" fmla="*/ 202 w 217"/>
                <a:gd name="T51" fmla="*/ 333 h 325"/>
                <a:gd name="T52" fmla="*/ 178 w 217"/>
                <a:gd name="T53" fmla="*/ 333 h 325"/>
                <a:gd name="T54" fmla="*/ 145 w 217"/>
                <a:gd name="T55" fmla="*/ 314 h 325"/>
                <a:gd name="T56" fmla="*/ 123 w 217"/>
                <a:gd name="T57" fmla="*/ 277 h 325"/>
                <a:gd name="T58" fmla="*/ 123 w 217"/>
                <a:gd name="T59" fmla="*/ 244 h 325"/>
                <a:gd name="T60" fmla="*/ 145 w 217"/>
                <a:gd name="T61" fmla="*/ 207 h 325"/>
                <a:gd name="T62" fmla="*/ 192 w 217"/>
                <a:gd name="T63" fmla="*/ 129 h 325"/>
                <a:gd name="T64" fmla="*/ 202 w 217"/>
                <a:gd name="T65" fmla="*/ 92 h 325"/>
                <a:gd name="T66" fmla="*/ 202 w 217"/>
                <a:gd name="T67" fmla="*/ 57 h 325"/>
                <a:gd name="T68" fmla="*/ 178 w 217"/>
                <a:gd name="T69" fmla="*/ 0 h 325"/>
                <a:gd name="T70" fmla="*/ 167 w 217"/>
                <a:gd name="T71" fmla="*/ 57 h 325"/>
                <a:gd name="T72" fmla="*/ 157 w 217"/>
                <a:gd name="T73" fmla="*/ 112 h 325"/>
                <a:gd name="T74" fmla="*/ 123 w 217"/>
                <a:gd name="T75" fmla="*/ 169 h 325"/>
                <a:gd name="T76" fmla="*/ 89 w 217"/>
                <a:gd name="T77" fmla="*/ 207 h 325"/>
                <a:gd name="T78" fmla="*/ 67 w 217"/>
                <a:gd name="T79" fmla="*/ 207 h 325"/>
                <a:gd name="T80" fmla="*/ 33 w 217"/>
                <a:gd name="T81" fmla="*/ 225 h 325"/>
                <a:gd name="T82" fmla="*/ 10 w 217"/>
                <a:gd name="T83" fmla="*/ 257 h 3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7"/>
                <a:gd name="T127" fmla="*/ 0 h 325"/>
                <a:gd name="T128" fmla="*/ 217 w 217"/>
                <a:gd name="T129" fmla="*/ 325 h 3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7" h="325">
                  <a:moveTo>
                    <a:pt x="6" y="82"/>
                  </a:moveTo>
                  <a:lnTo>
                    <a:pt x="6" y="88"/>
                  </a:lnTo>
                  <a:lnTo>
                    <a:pt x="0" y="94"/>
                  </a:lnTo>
                  <a:lnTo>
                    <a:pt x="6" y="100"/>
                  </a:lnTo>
                  <a:lnTo>
                    <a:pt x="18" y="94"/>
                  </a:lnTo>
                  <a:lnTo>
                    <a:pt x="24" y="94"/>
                  </a:lnTo>
                  <a:lnTo>
                    <a:pt x="37" y="94"/>
                  </a:lnTo>
                  <a:lnTo>
                    <a:pt x="43" y="94"/>
                  </a:lnTo>
                  <a:lnTo>
                    <a:pt x="49" y="100"/>
                  </a:lnTo>
                  <a:lnTo>
                    <a:pt x="55" y="100"/>
                  </a:lnTo>
                  <a:lnTo>
                    <a:pt x="67" y="112"/>
                  </a:lnTo>
                  <a:lnTo>
                    <a:pt x="86" y="124"/>
                  </a:lnTo>
                  <a:lnTo>
                    <a:pt x="98" y="130"/>
                  </a:lnTo>
                  <a:lnTo>
                    <a:pt x="105" y="135"/>
                  </a:lnTo>
                  <a:lnTo>
                    <a:pt x="117" y="135"/>
                  </a:lnTo>
                  <a:lnTo>
                    <a:pt x="124" y="135"/>
                  </a:lnTo>
                  <a:lnTo>
                    <a:pt x="129" y="135"/>
                  </a:lnTo>
                  <a:lnTo>
                    <a:pt x="124" y="165"/>
                  </a:lnTo>
                  <a:lnTo>
                    <a:pt x="124" y="189"/>
                  </a:lnTo>
                  <a:lnTo>
                    <a:pt x="124" y="212"/>
                  </a:lnTo>
                  <a:lnTo>
                    <a:pt x="129" y="236"/>
                  </a:lnTo>
                  <a:lnTo>
                    <a:pt x="142" y="259"/>
                  </a:lnTo>
                  <a:lnTo>
                    <a:pt x="148" y="271"/>
                  </a:lnTo>
                  <a:lnTo>
                    <a:pt x="161" y="283"/>
                  </a:lnTo>
                  <a:lnTo>
                    <a:pt x="166" y="295"/>
                  </a:lnTo>
                  <a:lnTo>
                    <a:pt x="179" y="300"/>
                  </a:lnTo>
                  <a:lnTo>
                    <a:pt x="191" y="312"/>
                  </a:lnTo>
                  <a:lnTo>
                    <a:pt x="203" y="324"/>
                  </a:lnTo>
                  <a:lnTo>
                    <a:pt x="209" y="324"/>
                  </a:lnTo>
                  <a:lnTo>
                    <a:pt x="216" y="318"/>
                  </a:lnTo>
                  <a:lnTo>
                    <a:pt x="203" y="306"/>
                  </a:lnTo>
                  <a:lnTo>
                    <a:pt x="191" y="289"/>
                  </a:lnTo>
                  <a:lnTo>
                    <a:pt x="179" y="277"/>
                  </a:lnTo>
                  <a:lnTo>
                    <a:pt x="166" y="259"/>
                  </a:lnTo>
                  <a:lnTo>
                    <a:pt x="154" y="230"/>
                  </a:lnTo>
                  <a:lnTo>
                    <a:pt x="142" y="212"/>
                  </a:lnTo>
                  <a:lnTo>
                    <a:pt x="135" y="189"/>
                  </a:lnTo>
                  <a:lnTo>
                    <a:pt x="135" y="183"/>
                  </a:lnTo>
                  <a:lnTo>
                    <a:pt x="135" y="177"/>
                  </a:lnTo>
                  <a:lnTo>
                    <a:pt x="142" y="165"/>
                  </a:lnTo>
                  <a:lnTo>
                    <a:pt x="154" y="135"/>
                  </a:lnTo>
                  <a:lnTo>
                    <a:pt x="161" y="124"/>
                  </a:lnTo>
                  <a:lnTo>
                    <a:pt x="161" y="118"/>
                  </a:lnTo>
                  <a:lnTo>
                    <a:pt x="161" y="112"/>
                  </a:lnTo>
                  <a:lnTo>
                    <a:pt x="161" y="106"/>
                  </a:lnTo>
                  <a:lnTo>
                    <a:pt x="154" y="100"/>
                  </a:lnTo>
                  <a:lnTo>
                    <a:pt x="148" y="94"/>
                  </a:lnTo>
                  <a:lnTo>
                    <a:pt x="142" y="88"/>
                  </a:lnTo>
                  <a:lnTo>
                    <a:pt x="135" y="94"/>
                  </a:lnTo>
                  <a:lnTo>
                    <a:pt x="129" y="100"/>
                  </a:lnTo>
                  <a:lnTo>
                    <a:pt x="124" y="100"/>
                  </a:lnTo>
                  <a:lnTo>
                    <a:pt x="111" y="106"/>
                  </a:lnTo>
                  <a:lnTo>
                    <a:pt x="105" y="106"/>
                  </a:lnTo>
                  <a:lnTo>
                    <a:pt x="98" y="106"/>
                  </a:lnTo>
                  <a:lnTo>
                    <a:pt x="92" y="100"/>
                  </a:lnTo>
                  <a:lnTo>
                    <a:pt x="80" y="100"/>
                  </a:lnTo>
                  <a:lnTo>
                    <a:pt x="74" y="94"/>
                  </a:lnTo>
                  <a:lnTo>
                    <a:pt x="67" y="88"/>
                  </a:lnTo>
                  <a:lnTo>
                    <a:pt x="67" y="82"/>
                  </a:lnTo>
                  <a:lnTo>
                    <a:pt x="67" y="77"/>
                  </a:lnTo>
                  <a:lnTo>
                    <a:pt x="74" y="71"/>
                  </a:lnTo>
                  <a:lnTo>
                    <a:pt x="80" y="65"/>
                  </a:lnTo>
                  <a:lnTo>
                    <a:pt x="92" y="53"/>
                  </a:lnTo>
                  <a:lnTo>
                    <a:pt x="105" y="41"/>
                  </a:lnTo>
                  <a:lnTo>
                    <a:pt x="111" y="35"/>
                  </a:lnTo>
                  <a:lnTo>
                    <a:pt x="111" y="29"/>
                  </a:lnTo>
                  <a:lnTo>
                    <a:pt x="111" y="24"/>
                  </a:lnTo>
                  <a:lnTo>
                    <a:pt x="111" y="18"/>
                  </a:lnTo>
                  <a:lnTo>
                    <a:pt x="105" y="6"/>
                  </a:lnTo>
                  <a:lnTo>
                    <a:pt x="98" y="0"/>
                  </a:lnTo>
                  <a:lnTo>
                    <a:pt x="98" y="12"/>
                  </a:lnTo>
                  <a:lnTo>
                    <a:pt x="92" y="18"/>
                  </a:lnTo>
                  <a:lnTo>
                    <a:pt x="92" y="29"/>
                  </a:lnTo>
                  <a:lnTo>
                    <a:pt x="86" y="35"/>
                  </a:lnTo>
                  <a:lnTo>
                    <a:pt x="74" y="47"/>
                  </a:lnTo>
                  <a:lnTo>
                    <a:pt x="67" y="53"/>
                  </a:lnTo>
                  <a:lnTo>
                    <a:pt x="55" y="59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37" y="65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12" y="77"/>
                  </a:lnTo>
                  <a:lnTo>
                    <a:pt x="6" y="82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90">
              <a:extLst>
                <a:ext uri="{FF2B5EF4-FFF2-40B4-BE49-F238E27FC236}">
                  <a16:creationId xmlns:a16="http://schemas.microsoft.com/office/drawing/2014/main" id="{9F66A092-110E-FC40-8A91-231603A5A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1948"/>
              <a:ext cx="135" cy="113"/>
            </a:xfrm>
            <a:custGeom>
              <a:avLst/>
              <a:gdLst>
                <a:gd name="T0" fmla="*/ 0 w 116"/>
                <a:gd name="T1" fmla="*/ 263 h 85"/>
                <a:gd name="T2" fmla="*/ 47 w 116"/>
                <a:gd name="T3" fmla="*/ 263 h 85"/>
                <a:gd name="T4" fmla="*/ 47 w 116"/>
                <a:gd name="T5" fmla="*/ 243 h 85"/>
                <a:gd name="T6" fmla="*/ 47 w 116"/>
                <a:gd name="T7" fmla="*/ 227 h 85"/>
                <a:gd name="T8" fmla="*/ 47 w 116"/>
                <a:gd name="T9" fmla="*/ 173 h 85"/>
                <a:gd name="T10" fmla="*/ 47 w 116"/>
                <a:gd name="T11" fmla="*/ 156 h 85"/>
                <a:gd name="T12" fmla="*/ 56 w 116"/>
                <a:gd name="T13" fmla="*/ 122 h 85"/>
                <a:gd name="T14" fmla="*/ 66 w 116"/>
                <a:gd name="T15" fmla="*/ 106 h 85"/>
                <a:gd name="T16" fmla="*/ 66 w 116"/>
                <a:gd name="T17" fmla="*/ 86 h 85"/>
                <a:gd name="T18" fmla="*/ 79 w 116"/>
                <a:gd name="T19" fmla="*/ 86 h 85"/>
                <a:gd name="T20" fmla="*/ 99 w 116"/>
                <a:gd name="T21" fmla="*/ 86 h 85"/>
                <a:gd name="T22" fmla="*/ 113 w 116"/>
                <a:gd name="T23" fmla="*/ 106 h 85"/>
                <a:gd name="T24" fmla="*/ 133 w 116"/>
                <a:gd name="T25" fmla="*/ 86 h 85"/>
                <a:gd name="T26" fmla="*/ 145 w 116"/>
                <a:gd name="T27" fmla="*/ 86 h 85"/>
                <a:gd name="T28" fmla="*/ 179 w 116"/>
                <a:gd name="T29" fmla="*/ 69 h 85"/>
                <a:gd name="T30" fmla="*/ 200 w 116"/>
                <a:gd name="T31" fmla="*/ 69 h 85"/>
                <a:gd name="T32" fmla="*/ 212 w 116"/>
                <a:gd name="T33" fmla="*/ 55 h 85"/>
                <a:gd name="T34" fmla="*/ 212 w 116"/>
                <a:gd name="T35" fmla="*/ 0 h 85"/>
                <a:gd name="T36" fmla="*/ 190 w 116"/>
                <a:gd name="T37" fmla="*/ 20 h 85"/>
                <a:gd name="T38" fmla="*/ 179 w 116"/>
                <a:gd name="T39" fmla="*/ 20 h 85"/>
                <a:gd name="T40" fmla="*/ 156 w 116"/>
                <a:gd name="T41" fmla="*/ 36 h 85"/>
                <a:gd name="T42" fmla="*/ 133 w 116"/>
                <a:gd name="T43" fmla="*/ 55 h 85"/>
                <a:gd name="T44" fmla="*/ 113 w 116"/>
                <a:gd name="T45" fmla="*/ 55 h 85"/>
                <a:gd name="T46" fmla="*/ 88 w 116"/>
                <a:gd name="T47" fmla="*/ 55 h 85"/>
                <a:gd name="T48" fmla="*/ 66 w 116"/>
                <a:gd name="T49" fmla="*/ 36 h 85"/>
                <a:gd name="T50" fmla="*/ 56 w 116"/>
                <a:gd name="T51" fmla="*/ 20 h 85"/>
                <a:gd name="T52" fmla="*/ 47 w 116"/>
                <a:gd name="T53" fmla="*/ 0 h 85"/>
                <a:gd name="T54" fmla="*/ 33 w 116"/>
                <a:gd name="T55" fmla="*/ 20 h 85"/>
                <a:gd name="T56" fmla="*/ 22 w 116"/>
                <a:gd name="T57" fmla="*/ 36 h 85"/>
                <a:gd name="T58" fmla="*/ 12 w 116"/>
                <a:gd name="T59" fmla="*/ 69 h 85"/>
                <a:gd name="T60" fmla="*/ 12 w 116"/>
                <a:gd name="T61" fmla="*/ 106 h 85"/>
                <a:gd name="T62" fmla="*/ 12 w 116"/>
                <a:gd name="T63" fmla="*/ 122 h 85"/>
                <a:gd name="T64" fmla="*/ 22 w 116"/>
                <a:gd name="T65" fmla="*/ 156 h 85"/>
                <a:gd name="T66" fmla="*/ 22 w 116"/>
                <a:gd name="T67" fmla="*/ 193 h 85"/>
                <a:gd name="T68" fmla="*/ 12 w 116"/>
                <a:gd name="T69" fmla="*/ 227 h 85"/>
                <a:gd name="T70" fmla="*/ 12 w 116"/>
                <a:gd name="T71" fmla="*/ 243 h 85"/>
                <a:gd name="T72" fmla="*/ 0 w 116"/>
                <a:gd name="T73" fmla="*/ 263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6"/>
                <a:gd name="T112" fmla="*/ 0 h 85"/>
                <a:gd name="T113" fmla="*/ 116 w 11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6" h="85">
                  <a:moveTo>
                    <a:pt x="0" y="84"/>
                  </a:moveTo>
                  <a:lnTo>
                    <a:pt x="25" y="84"/>
                  </a:lnTo>
                  <a:lnTo>
                    <a:pt x="25" y="78"/>
                  </a:lnTo>
                  <a:lnTo>
                    <a:pt x="25" y="73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30" y="39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43" y="28"/>
                  </a:lnTo>
                  <a:lnTo>
                    <a:pt x="54" y="28"/>
                  </a:lnTo>
                  <a:lnTo>
                    <a:pt x="61" y="34"/>
                  </a:lnTo>
                  <a:lnTo>
                    <a:pt x="72" y="28"/>
                  </a:lnTo>
                  <a:lnTo>
                    <a:pt x="79" y="28"/>
                  </a:lnTo>
                  <a:lnTo>
                    <a:pt x="97" y="22"/>
                  </a:lnTo>
                  <a:lnTo>
                    <a:pt x="109" y="22"/>
                  </a:lnTo>
                  <a:lnTo>
                    <a:pt x="115" y="17"/>
                  </a:lnTo>
                  <a:lnTo>
                    <a:pt x="115" y="0"/>
                  </a:lnTo>
                  <a:lnTo>
                    <a:pt x="103" y="6"/>
                  </a:lnTo>
                  <a:lnTo>
                    <a:pt x="97" y="6"/>
                  </a:lnTo>
                  <a:lnTo>
                    <a:pt x="85" y="11"/>
                  </a:lnTo>
                  <a:lnTo>
                    <a:pt x="72" y="17"/>
                  </a:lnTo>
                  <a:lnTo>
                    <a:pt x="61" y="17"/>
                  </a:lnTo>
                  <a:lnTo>
                    <a:pt x="48" y="17"/>
                  </a:lnTo>
                  <a:lnTo>
                    <a:pt x="36" y="11"/>
                  </a:lnTo>
                  <a:lnTo>
                    <a:pt x="30" y="6"/>
                  </a:lnTo>
                  <a:lnTo>
                    <a:pt x="25" y="0"/>
                  </a:lnTo>
                  <a:lnTo>
                    <a:pt x="18" y="6"/>
                  </a:lnTo>
                  <a:lnTo>
                    <a:pt x="12" y="11"/>
                  </a:lnTo>
                  <a:lnTo>
                    <a:pt x="7" y="22"/>
                  </a:lnTo>
                  <a:lnTo>
                    <a:pt x="7" y="34"/>
                  </a:lnTo>
                  <a:lnTo>
                    <a:pt x="7" y="39"/>
                  </a:lnTo>
                  <a:lnTo>
                    <a:pt x="12" y="50"/>
                  </a:lnTo>
                  <a:lnTo>
                    <a:pt x="12" y="62"/>
                  </a:lnTo>
                  <a:lnTo>
                    <a:pt x="7" y="73"/>
                  </a:lnTo>
                  <a:lnTo>
                    <a:pt x="7" y="78"/>
                  </a:lnTo>
                  <a:lnTo>
                    <a:pt x="0" y="8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91">
              <a:extLst>
                <a:ext uri="{FF2B5EF4-FFF2-40B4-BE49-F238E27FC236}">
                  <a16:creationId xmlns:a16="http://schemas.microsoft.com/office/drawing/2014/main" id="{16447A12-F115-814D-8003-5D6EEF710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1972"/>
              <a:ext cx="113" cy="129"/>
            </a:xfrm>
            <a:custGeom>
              <a:avLst/>
              <a:gdLst>
                <a:gd name="T0" fmla="*/ 0 w 97"/>
                <a:gd name="T1" fmla="*/ 106 h 97"/>
                <a:gd name="T2" fmla="*/ 12 w 97"/>
                <a:gd name="T3" fmla="*/ 106 h 97"/>
                <a:gd name="T4" fmla="*/ 33 w 97"/>
                <a:gd name="T5" fmla="*/ 124 h 97"/>
                <a:gd name="T6" fmla="*/ 44 w 97"/>
                <a:gd name="T7" fmla="*/ 124 h 97"/>
                <a:gd name="T8" fmla="*/ 56 w 97"/>
                <a:gd name="T9" fmla="*/ 141 h 97"/>
                <a:gd name="T10" fmla="*/ 77 w 97"/>
                <a:gd name="T11" fmla="*/ 160 h 97"/>
                <a:gd name="T12" fmla="*/ 89 w 97"/>
                <a:gd name="T13" fmla="*/ 193 h 97"/>
                <a:gd name="T14" fmla="*/ 99 w 97"/>
                <a:gd name="T15" fmla="*/ 213 h 97"/>
                <a:gd name="T16" fmla="*/ 112 w 97"/>
                <a:gd name="T17" fmla="*/ 229 h 97"/>
                <a:gd name="T18" fmla="*/ 112 w 97"/>
                <a:gd name="T19" fmla="*/ 247 h 97"/>
                <a:gd name="T20" fmla="*/ 99 w 97"/>
                <a:gd name="T21" fmla="*/ 247 h 97"/>
                <a:gd name="T22" fmla="*/ 99 w 97"/>
                <a:gd name="T23" fmla="*/ 265 h 97"/>
                <a:gd name="T24" fmla="*/ 122 w 97"/>
                <a:gd name="T25" fmla="*/ 301 h 97"/>
                <a:gd name="T26" fmla="*/ 122 w 97"/>
                <a:gd name="T27" fmla="*/ 283 h 97"/>
                <a:gd name="T28" fmla="*/ 122 w 97"/>
                <a:gd name="T29" fmla="*/ 265 h 97"/>
                <a:gd name="T30" fmla="*/ 122 w 97"/>
                <a:gd name="T31" fmla="*/ 247 h 97"/>
                <a:gd name="T32" fmla="*/ 112 w 97"/>
                <a:gd name="T33" fmla="*/ 193 h 97"/>
                <a:gd name="T34" fmla="*/ 112 w 97"/>
                <a:gd name="T35" fmla="*/ 160 h 97"/>
                <a:gd name="T36" fmla="*/ 112 w 97"/>
                <a:gd name="T37" fmla="*/ 124 h 97"/>
                <a:gd name="T38" fmla="*/ 112 w 97"/>
                <a:gd name="T39" fmla="*/ 106 h 97"/>
                <a:gd name="T40" fmla="*/ 122 w 97"/>
                <a:gd name="T41" fmla="*/ 86 h 97"/>
                <a:gd name="T42" fmla="*/ 133 w 97"/>
                <a:gd name="T43" fmla="*/ 73 h 97"/>
                <a:gd name="T44" fmla="*/ 133 w 97"/>
                <a:gd name="T45" fmla="*/ 55 h 97"/>
                <a:gd name="T46" fmla="*/ 155 w 97"/>
                <a:gd name="T47" fmla="*/ 55 h 97"/>
                <a:gd name="T48" fmla="*/ 164 w 97"/>
                <a:gd name="T49" fmla="*/ 36 h 97"/>
                <a:gd name="T50" fmla="*/ 176 w 97"/>
                <a:gd name="T51" fmla="*/ 0 h 97"/>
                <a:gd name="T52" fmla="*/ 164 w 97"/>
                <a:gd name="T53" fmla="*/ 0 h 97"/>
                <a:gd name="T54" fmla="*/ 143 w 97"/>
                <a:gd name="T55" fmla="*/ 20 h 97"/>
                <a:gd name="T56" fmla="*/ 112 w 97"/>
                <a:gd name="T57" fmla="*/ 55 h 97"/>
                <a:gd name="T58" fmla="*/ 89 w 97"/>
                <a:gd name="T59" fmla="*/ 73 h 97"/>
                <a:gd name="T60" fmla="*/ 66 w 97"/>
                <a:gd name="T61" fmla="*/ 86 h 97"/>
                <a:gd name="T62" fmla="*/ 56 w 97"/>
                <a:gd name="T63" fmla="*/ 86 h 97"/>
                <a:gd name="T64" fmla="*/ 44 w 97"/>
                <a:gd name="T65" fmla="*/ 86 h 97"/>
                <a:gd name="T66" fmla="*/ 33 w 97"/>
                <a:gd name="T67" fmla="*/ 73 h 97"/>
                <a:gd name="T68" fmla="*/ 22 w 97"/>
                <a:gd name="T69" fmla="*/ 73 h 97"/>
                <a:gd name="T70" fmla="*/ 12 w 97"/>
                <a:gd name="T71" fmla="*/ 55 h 97"/>
                <a:gd name="T72" fmla="*/ 0 w 97"/>
                <a:gd name="T73" fmla="*/ 73 h 97"/>
                <a:gd name="T74" fmla="*/ 0 w 97"/>
                <a:gd name="T75" fmla="*/ 86 h 97"/>
                <a:gd name="T76" fmla="*/ 0 w 97"/>
                <a:gd name="T77" fmla="*/ 106 h 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"/>
                <a:gd name="T118" fmla="*/ 0 h 97"/>
                <a:gd name="T119" fmla="*/ 97 w 97"/>
                <a:gd name="T120" fmla="*/ 97 h 9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" h="97">
                  <a:moveTo>
                    <a:pt x="0" y="34"/>
                  </a:moveTo>
                  <a:lnTo>
                    <a:pt x="7" y="34"/>
                  </a:lnTo>
                  <a:lnTo>
                    <a:pt x="18" y="40"/>
                  </a:lnTo>
                  <a:lnTo>
                    <a:pt x="24" y="40"/>
                  </a:lnTo>
                  <a:lnTo>
                    <a:pt x="30" y="45"/>
                  </a:lnTo>
                  <a:lnTo>
                    <a:pt x="42" y="51"/>
                  </a:lnTo>
                  <a:lnTo>
                    <a:pt x="48" y="62"/>
                  </a:lnTo>
                  <a:lnTo>
                    <a:pt x="54" y="68"/>
                  </a:lnTo>
                  <a:lnTo>
                    <a:pt x="60" y="73"/>
                  </a:lnTo>
                  <a:lnTo>
                    <a:pt x="60" y="79"/>
                  </a:lnTo>
                  <a:lnTo>
                    <a:pt x="54" y="79"/>
                  </a:lnTo>
                  <a:lnTo>
                    <a:pt x="54" y="85"/>
                  </a:lnTo>
                  <a:lnTo>
                    <a:pt x="66" y="96"/>
                  </a:lnTo>
                  <a:lnTo>
                    <a:pt x="66" y="90"/>
                  </a:lnTo>
                  <a:lnTo>
                    <a:pt x="66" y="85"/>
                  </a:lnTo>
                  <a:lnTo>
                    <a:pt x="66" y="79"/>
                  </a:lnTo>
                  <a:lnTo>
                    <a:pt x="60" y="62"/>
                  </a:lnTo>
                  <a:lnTo>
                    <a:pt x="60" y="51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66" y="28"/>
                  </a:lnTo>
                  <a:lnTo>
                    <a:pt x="72" y="23"/>
                  </a:lnTo>
                  <a:lnTo>
                    <a:pt x="72" y="17"/>
                  </a:lnTo>
                  <a:lnTo>
                    <a:pt x="84" y="17"/>
                  </a:lnTo>
                  <a:lnTo>
                    <a:pt x="89" y="11"/>
                  </a:lnTo>
                  <a:lnTo>
                    <a:pt x="96" y="0"/>
                  </a:lnTo>
                  <a:lnTo>
                    <a:pt x="89" y="0"/>
                  </a:lnTo>
                  <a:lnTo>
                    <a:pt x="78" y="6"/>
                  </a:lnTo>
                  <a:lnTo>
                    <a:pt x="60" y="17"/>
                  </a:lnTo>
                  <a:lnTo>
                    <a:pt x="48" y="23"/>
                  </a:lnTo>
                  <a:lnTo>
                    <a:pt x="36" y="28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8" y="23"/>
                  </a:lnTo>
                  <a:lnTo>
                    <a:pt x="12" y="23"/>
                  </a:lnTo>
                  <a:lnTo>
                    <a:pt x="7" y="17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05F04332-2605-C448-88F6-306787BF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2156"/>
              <a:ext cx="553" cy="289"/>
            </a:xfrm>
            <a:custGeom>
              <a:avLst/>
              <a:gdLst>
                <a:gd name="T0" fmla="*/ 45 w 477"/>
                <a:gd name="T1" fmla="*/ 349 h 217"/>
                <a:gd name="T2" fmla="*/ 0 w 477"/>
                <a:gd name="T3" fmla="*/ 349 h 217"/>
                <a:gd name="T4" fmla="*/ 45 w 477"/>
                <a:gd name="T5" fmla="*/ 386 h 217"/>
                <a:gd name="T6" fmla="*/ 136 w 477"/>
                <a:gd name="T7" fmla="*/ 386 h 217"/>
                <a:gd name="T8" fmla="*/ 158 w 477"/>
                <a:gd name="T9" fmla="*/ 421 h 217"/>
                <a:gd name="T10" fmla="*/ 204 w 477"/>
                <a:gd name="T11" fmla="*/ 458 h 217"/>
                <a:gd name="T12" fmla="*/ 282 w 477"/>
                <a:gd name="T13" fmla="*/ 477 h 217"/>
                <a:gd name="T14" fmla="*/ 329 w 477"/>
                <a:gd name="T15" fmla="*/ 497 h 217"/>
                <a:gd name="T16" fmla="*/ 372 w 477"/>
                <a:gd name="T17" fmla="*/ 513 h 217"/>
                <a:gd name="T18" fmla="*/ 464 w 477"/>
                <a:gd name="T19" fmla="*/ 458 h 217"/>
                <a:gd name="T20" fmla="*/ 508 w 477"/>
                <a:gd name="T21" fmla="*/ 477 h 217"/>
                <a:gd name="T22" fmla="*/ 566 w 477"/>
                <a:gd name="T23" fmla="*/ 570 h 217"/>
                <a:gd name="T24" fmla="*/ 588 w 477"/>
                <a:gd name="T25" fmla="*/ 550 h 217"/>
                <a:gd name="T26" fmla="*/ 623 w 477"/>
                <a:gd name="T27" fmla="*/ 606 h 217"/>
                <a:gd name="T28" fmla="*/ 655 w 477"/>
                <a:gd name="T29" fmla="*/ 625 h 217"/>
                <a:gd name="T30" fmla="*/ 712 w 477"/>
                <a:gd name="T31" fmla="*/ 642 h 217"/>
                <a:gd name="T32" fmla="*/ 802 w 477"/>
                <a:gd name="T33" fmla="*/ 681 h 217"/>
                <a:gd name="T34" fmla="*/ 837 w 477"/>
                <a:gd name="T35" fmla="*/ 642 h 217"/>
                <a:gd name="T36" fmla="*/ 802 w 477"/>
                <a:gd name="T37" fmla="*/ 570 h 217"/>
                <a:gd name="T38" fmla="*/ 770 w 477"/>
                <a:gd name="T39" fmla="*/ 458 h 217"/>
                <a:gd name="T40" fmla="*/ 759 w 477"/>
                <a:gd name="T41" fmla="*/ 513 h 217"/>
                <a:gd name="T42" fmla="*/ 735 w 477"/>
                <a:gd name="T43" fmla="*/ 570 h 217"/>
                <a:gd name="T44" fmla="*/ 677 w 477"/>
                <a:gd name="T45" fmla="*/ 570 h 217"/>
                <a:gd name="T46" fmla="*/ 566 w 477"/>
                <a:gd name="T47" fmla="*/ 497 h 217"/>
                <a:gd name="T48" fmla="*/ 519 w 477"/>
                <a:gd name="T49" fmla="*/ 439 h 217"/>
                <a:gd name="T50" fmla="*/ 487 w 477"/>
                <a:gd name="T51" fmla="*/ 369 h 217"/>
                <a:gd name="T52" fmla="*/ 464 w 477"/>
                <a:gd name="T53" fmla="*/ 293 h 217"/>
                <a:gd name="T54" fmla="*/ 452 w 477"/>
                <a:gd name="T55" fmla="*/ 386 h 217"/>
                <a:gd name="T56" fmla="*/ 430 w 477"/>
                <a:gd name="T57" fmla="*/ 439 h 217"/>
                <a:gd name="T58" fmla="*/ 395 w 477"/>
                <a:gd name="T59" fmla="*/ 439 h 217"/>
                <a:gd name="T60" fmla="*/ 362 w 477"/>
                <a:gd name="T61" fmla="*/ 439 h 217"/>
                <a:gd name="T62" fmla="*/ 329 w 477"/>
                <a:gd name="T63" fmla="*/ 439 h 217"/>
                <a:gd name="T64" fmla="*/ 294 w 477"/>
                <a:gd name="T65" fmla="*/ 421 h 217"/>
                <a:gd name="T66" fmla="*/ 225 w 477"/>
                <a:gd name="T67" fmla="*/ 421 h 217"/>
                <a:gd name="T68" fmla="*/ 158 w 477"/>
                <a:gd name="T69" fmla="*/ 369 h 217"/>
                <a:gd name="T70" fmla="*/ 180 w 477"/>
                <a:gd name="T71" fmla="*/ 293 h 217"/>
                <a:gd name="T72" fmla="*/ 192 w 477"/>
                <a:gd name="T73" fmla="*/ 220 h 217"/>
                <a:gd name="T74" fmla="*/ 180 w 477"/>
                <a:gd name="T75" fmla="*/ 112 h 217"/>
                <a:gd name="T76" fmla="*/ 146 w 477"/>
                <a:gd name="T77" fmla="*/ 57 h 217"/>
                <a:gd name="T78" fmla="*/ 146 w 477"/>
                <a:gd name="T79" fmla="*/ 0 h 217"/>
                <a:gd name="T80" fmla="*/ 124 w 477"/>
                <a:gd name="T81" fmla="*/ 20 h 217"/>
                <a:gd name="T82" fmla="*/ 146 w 477"/>
                <a:gd name="T83" fmla="*/ 169 h 217"/>
                <a:gd name="T84" fmla="*/ 146 w 477"/>
                <a:gd name="T85" fmla="*/ 257 h 2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7"/>
                <a:gd name="T130" fmla="*/ 0 h 217"/>
                <a:gd name="T131" fmla="*/ 477 w 477"/>
                <a:gd name="T132" fmla="*/ 217 h 2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7" h="217">
                  <a:moveTo>
                    <a:pt x="75" y="88"/>
                  </a:moveTo>
                  <a:lnTo>
                    <a:pt x="31" y="105"/>
                  </a:lnTo>
                  <a:lnTo>
                    <a:pt x="25" y="111"/>
                  </a:lnTo>
                  <a:lnTo>
                    <a:pt x="12" y="111"/>
                  </a:lnTo>
                  <a:lnTo>
                    <a:pt x="6" y="111"/>
                  </a:lnTo>
                  <a:lnTo>
                    <a:pt x="0" y="111"/>
                  </a:lnTo>
                  <a:lnTo>
                    <a:pt x="6" y="117"/>
                  </a:lnTo>
                  <a:lnTo>
                    <a:pt x="12" y="117"/>
                  </a:lnTo>
                  <a:lnTo>
                    <a:pt x="25" y="123"/>
                  </a:lnTo>
                  <a:lnTo>
                    <a:pt x="49" y="123"/>
                  </a:lnTo>
                  <a:lnTo>
                    <a:pt x="62" y="123"/>
                  </a:lnTo>
                  <a:lnTo>
                    <a:pt x="75" y="123"/>
                  </a:lnTo>
                  <a:lnTo>
                    <a:pt x="75" y="128"/>
                  </a:lnTo>
                  <a:lnTo>
                    <a:pt x="81" y="128"/>
                  </a:lnTo>
                  <a:lnTo>
                    <a:pt x="87" y="134"/>
                  </a:lnTo>
                  <a:lnTo>
                    <a:pt x="87" y="140"/>
                  </a:lnTo>
                  <a:lnTo>
                    <a:pt x="100" y="146"/>
                  </a:lnTo>
                  <a:lnTo>
                    <a:pt x="113" y="146"/>
                  </a:lnTo>
                  <a:lnTo>
                    <a:pt x="137" y="152"/>
                  </a:lnTo>
                  <a:lnTo>
                    <a:pt x="150" y="152"/>
                  </a:lnTo>
                  <a:lnTo>
                    <a:pt x="156" y="152"/>
                  </a:lnTo>
                  <a:lnTo>
                    <a:pt x="163" y="152"/>
                  </a:lnTo>
                  <a:lnTo>
                    <a:pt x="169" y="152"/>
                  </a:lnTo>
                  <a:lnTo>
                    <a:pt x="182" y="158"/>
                  </a:lnTo>
                  <a:lnTo>
                    <a:pt x="188" y="163"/>
                  </a:lnTo>
                  <a:lnTo>
                    <a:pt x="200" y="163"/>
                  </a:lnTo>
                  <a:lnTo>
                    <a:pt x="206" y="163"/>
                  </a:lnTo>
                  <a:lnTo>
                    <a:pt x="225" y="158"/>
                  </a:lnTo>
                  <a:lnTo>
                    <a:pt x="244" y="152"/>
                  </a:lnTo>
                  <a:lnTo>
                    <a:pt x="257" y="146"/>
                  </a:lnTo>
                  <a:lnTo>
                    <a:pt x="269" y="146"/>
                  </a:lnTo>
                  <a:lnTo>
                    <a:pt x="276" y="152"/>
                  </a:lnTo>
                  <a:lnTo>
                    <a:pt x="281" y="152"/>
                  </a:lnTo>
                  <a:lnTo>
                    <a:pt x="294" y="158"/>
                  </a:lnTo>
                  <a:lnTo>
                    <a:pt x="300" y="169"/>
                  </a:lnTo>
                  <a:lnTo>
                    <a:pt x="313" y="181"/>
                  </a:lnTo>
                  <a:lnTo>
                    <a:pt x="313" y="175"/>
                  </a:lnTo>
                  <a:lnTo>
                    <a:pt x="319" y="175"/>
                  </a:lnTo>
                  <a:lnTo>
                    <a:pt x="325" y="175"/>
                  </a:lnTo>
                  <a:lnTo>
                    <a:pt x="332" y="181"/>
                  </a:lnTo>
                  <a:lnTo>
                    <a:pt x="338" y="187"/>
                  </a:lnTo>
                  <a:lnTo>
                    <a:pt x="344" y="193"/>
                  </a:lnTo>
                  <a:lnTo>
                    <a:pt x="351" y="198"/>
                  </a:lnTo>
                  <a:lnTo>
                    <a:pt x="357" y="198"/>
                  </a:lnTo>
                  <a:lnTo>
                    <a:pt x="362" y="198"/>
                  </a:lnTo>
                  <a:lnTo>
                    <a:pt x="369" y="193"/>
                  </a:lnTo>
                  <a:lnTo>
                    <a:pt x="382" y="198"/>
                  </a:lnTo>
                  <a:lnTo>
                    <a:pt x="394" y="204"/>
                  </a:lnTo>
                  <a:lnTo>
                    <a:pt x="420" y="210"/>
                  </a:lnTo>
                  <a:lnTo>
                    <a:pt x="432" y="216"/>
                  </a:lnTo>
                  <a:lnTo>
                    <a:pt x="444" y="216"/>
                  </a:lnTo>
                  <a:lnTo>
                    <a:pt x="463" y="216"/>
                  </a:lnTo>
                  <a:lnTo>
                    <a:pt x="476" y="210"/>
                  </a:lnTo>
                  <a:lnTo>
                    <a:pt x="463" y="204"/>
                  </a:lnTo>
                  <a:lnTo>
                    <a:pt x="457" y="198"/>
                  </a:lnTo>
                  <a:lnTo>
                    <a:pt x="450" y="193"/>
                  </a:lnTo>
                  <a:lnTo>
                    <a:pt x="444" y="181"/>
                  </a:lnTo>
                  <a:lnTo>
                    <a:pt x="438" y="163"/>
                  </a:lnTo>
                  <a:lnTo>
                    <a:pt x="432" y="158"/>
                  </a:lnTo>
                  <a:lnTo>
                    <a:pt x="426" y="146"/>
                  </a:lnTo>
                  <a:lnTo>
                    <a:pt x="426" y="152"/>
                  </a:lnTo>
                  <a:lnTo>
                    <a:pt x="420" y="158"/>
                  </a:lnTo>
                  <a:lnTo>
                    <a:pt x="420" y="163"/>
                  </a:lnTo>
                  <a:lnTo>
                    <a:pt x="420" y="169"/>
                  </a:lnTo>
                  <a:lnTo>
                    <a:pt x="413" y="175"/>
                  </a:lnTo>
                  <a:lnTo>
                    <a:pt x="407" y="181"/>
                  </a:lnTo>
                  <a:lnTo>
                    <a:pt x="401" y="187"/>
                  </a:lnTo>
                  <a:lnTo>
                    <a:pt x="394" y="187"/>
                  </a:lnTo>
                  <a:lnTo>
                    <a:pt x="375" y="181"/>
                  </a:lnTo>
                  <a:lnTo>
                    <a:pt x="357" y="175"/>
                  </a:lnTo>
                  <a:lnTo>
                    <a:pt x="332" y="163"/>
                  </a:lnTo>
                  <a:lnTo>
                    <a:pt x="313" y="158"/>
                  </a:lnTo>
                  <a:lnTo>
                    <a:pt x="306" y="152"/>
                  </a:lnTo>
                  <a:lnTo>
                    <a:pt x="294" y="146"/>
                  </a:lnTo>
                  <a:lnTo>
                    <a:pt x="287" y="140"/>
                  </a:lnTo>
                  <a:lnTo>
                    <a:pt x="281" y="134"/>
                  </a:lnTo>
                  <a:lnTo>
                    <a:pt x="276" y="128"/>
                  </a:lnTo>
                  <a:lnTo>
                    <a:pt x="269" y="117"/>
                  </a:lnTo>
                  <a:lnTo>
                    <a:pt x="269" y="105"/>
                  </a:lnTo>
                  <a:lnTo>
                    <a:pt x="263" y="93"/>
                  </a:lnTo>
                  <a:lnTo>
                    <a:pt x="257" y="93"/>
                  </a:lnTo>
                  <a:lnTo>
                    <a:pt x="250" y="99"/>
                  </a:lnTo>
                  <a:lnTo>
                    <a:pt x="250" y="111"/>
                  </a:lnTo>
                  <a:lnTo>
                    <a:pt x="250" y="123"/>
                  </a:lnTo>
                  <a:lnTo>
                    <a:pt x="250" y="128"/>
                  </a:lnTo>
                  <a:lnTo>
                    <a:pt x="244" y="134"/>
                  </a:lnTo>
                  <a:lnTo>
                    <a:pt x="238" y="140"/>
                  </a:lnTo>
                  <a:lnTo>
                    <a:pt x="231" y="140"/>
                  </a:lnTo>
                  <a:lnTo>
                    <a:pt x="225" y="140"/>
                  </a:lnTo>
                  <a:lnTo>
                    <a:pt x="219" y="140"/>
                  </a:lnTo>
                  <a:lnTo>
                    <a:pt x="212" y="140"/>
                  </a:lnTo>
                  <a:lnTo>
                    <a:pt x="206" y="140"/>
                  </a:lnTo>
                  <a:lnTo>
                    <a:pt x="200" y="140"/>
                  </a:lnTo>
                  <a:lnTo>
                    <a:pt x="194" y="146"/>
                  </a:lnTo>
                  <a:lnTo>
                    <a:pt x="188" y="146"/>
                  </a:lnTo>
                  <a:lnTo>
                    <a:pt x="182" y="140"/>
                  </a:lnTo>
                  <a:lnTo>
                    <a:pt x="175" y="134"/>
                  </a:lnTo>
                  <a:lnTo>
                    <a:pt x="169" y="134"/>
                  </a:lnTo>
                  <a:lnTo>
                    <a:pt x="163" y="134"/>
                  </a:lnTo>
                  <a:lnTo>
                    <a:pt x="150" y="134"/>
                  </a:lnTo>
                  <a:lnTo>
                    <a:pt x="137" y="134"/>
                  </a:lnTo>
                  <a:lnTo>
                    <a:pt x="124" y="134"/>
                  </a:lnTo>
                  <a:lnTo>
                    <a:pt x="106" y="128"/>
                  </a:lnTo>
                  <a:lnTo>
                    <a:pt x="94" y="123"/>
                  </a:lnTo>
                  <a:lnTo>
                    <a:pt x="87" y="117"/>
                  </a:lnTo>
                  <a:lnTo>
                    <a:pt x="87" y="111"/>
                  </a:lnTo>
                  <a:lnTo>
                    <a:pt x="94" y="105"/>
                  </a:lnTo>
                  <a:lnTo>
                    <a:pt x="100" y="93"/>
                  </a:lnTo>
                  <a:lnTo>
                    <a:pt x="100" y="88"/>
                  </a:lnTo>
                  <a:lnTo>
                    <a:pt x="106" y="82"/>
                  </a:lnTo>
                  <a:lnTo>
                    <a:pt x="106" y="70"/>
                  </a:lnTo>
                  <a:lnTo>
                    <a:pt x="106" y="58"/>
                  </a:lnTo>
                  <a:lnTo>
                    <a:pt x="100" y="47"/>
                  </a:lnTo>
                  <a:lnTo>
                    <a:pt x="100" y="35"/>
                  </a:lnTo>
                  <a:lnTo>
                    <a:pt x="94" y="35"/>
                  </a:lnTo>
                  <a:lnTo>
                    <a:pt x="87" y="29"/>
                  </a:lnTo>
                  <a:lnTo>
                    <a:pt x="81" y="18"/>
                  </a:lnTo>
                  <a:lnTo>
                    <a:pt x="81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75" y="0"/>
                  </a:lnTo>
                  <a:lnTo>
                    <a:pt x="75" y="6"/>
                  </a:lnTo>
                  <a:lnTo>
                    <a:pt x="68" y="6"/>
                  </a:lnTo>
                  <a:lnTo>
                    <a:pt x="62" y="12"/>
                  </a:lnTo>
                  <a:lnTo>
                    <a:pt x="68" y="29"/>
                  </a:lnTo>
                  <a:lnTo>
                    <a:pt x="81" y="53"/>
                  </a:lnTo>
                  <a:lnTo>
                    <a:pt x="81" y="58"/>
                  </a:lnTo>
                  <a:lnTo>
                    <a:pt x="81" y="70"/>
                  </a:lnTo>
                  <a:lnTo>
                    <a:pt x="81" y="82"/>
                  </a:lnTo>
                  <a:lnTo>
                    <a:pt x="75" y="88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93">
              <a:extLst>
                <a:ext uri="{FF2B5EF4-FFF2-40B4-BE49-F238E27FC236}">
                  <a16:creationId xmlns:a16="http://schemas.microsoft.com/office/drawing/2014/main" id="{D006A609-622F-9441-90DF-65546F360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" y="2268"/>
              <a:ext cx="60" cy="89"/>
            </a:xfrm>
            <a:custGeom>
              <a:avLst/>
              <a:gdLst>
                <a:gd name="T0" fmla="*/ 10 w 52"/>
                <a:gd name="T1" fmla="*/ 206 h 67"/>
                <a:gd name="T2" fmla="*/ 10 w 52"/>
                <a:gd name="T3" fmla="*/ 171 h 67"/>
                <a:gd name="T4" fmla="*/ 21 w 52"/>
                <a:gd name="T5" fmla="*/ 155 h 67"/>
                <a:gd name="T6" fmla="*/ 31 w 52"/>
                <a:gd name="T7" fmla="*/ 122 h 67"/>
                <a:gd name="T8" fmla="*/ 42 w 52"/>
                <a:gd name="T9" fmla="*/ 102 h 67"/>
                <a:gd name="T10" fmla="*/ 60 w 52"/>
                <a:gd name="T11" fmla="*/ 86 h 67"/>
                <a:gd name="T12" fmla="*/ 70 w 52"/>
                <a:gd name="T13" fmla="*/ 69 h 67"/>
                <a:gd name="T14" fmla="*/ 81 w 52"/>
                <a:gd name="T15" fmla="*/ 54 h 67"/>
                <a:gd name="T16" fmla="*/ 90 w 52"/>
                <a:gd name="T17" fmla="*/ 54 h 67"/>
                <a:gd name="T18" fmla="*/ 90 w 52"/>
                <a:gd name="T19" fmla="*/ 36 h 67"/>
                <a:gd name="T20" fmla="*/ 81 w 52"/>
                <a:gd name="T21" fmla="*/ 36 h 67"/>
                <a:gd name="T22" fmla="*/ 70 w 52"/>
                <a:gd name="T23" fmla="*/ 20 h 67"/>
                <a:gd name="T24" fmla="*/ 60 w 52"/>
                <a:gd name="T25" fmla="*/ 20 h 67"/>
                <a:gd name="T26" fmla="*/ 51 w 52"/>
                <a:gd name="T27" fmla="*/ 0 h 67"/>
                <a:gd name="T28" fmla="*/ 31 w 52"/>
                <a:gd name="T29" fmla="*/ 20 h 67"/>
                <a:gd name="T30" fmla="*/ 21 w 52"/>
                <a:gd name="T31" fmla="*/ 20 h 67"/>
                <a:gd name="T32" fmla="*/ 10 w 52"/>
                <a:gd name="T33" fmla="*/ 20 h 67"/>
                <a:gd name="T34" fmla="*/ 10 w 52"/>
                <a:gd name="T35" fmla="*/ 102 h 67"/>
                <a:gd name="T36" fmla="*/ 10 w 52"/>
                <a:gd name="T37" fmla="*/ 135 h 67"/>
                <a:gd name="T38" fmla="*/ 0 w 52"/>
                <a:gd name="T39" fmla="*/ 171 h 67"/>
                <a:gd name="T40" fmla="*/ 0 w 52"/>
                <a:gd name="T41" fmla="*/ 190 h 67"/>
                <a:gd name="T42" fmla="*/ 10 w 52"/>
                <a:gd name="T43" fmla="*/ 206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67"/>
                <a:gd name="T68" fmla="*/ 52 w 52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67">
                  <a:moveTo>
                    <a:pt x="6" y="66"/>
                  </a:moveTo>
                  <a:lnTo>
                    <a:pt x="6" y="55"/>
                  </a:lnTo>
                  <a:lnTo>
                    <a:pt x="12" y="50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34" y="28"/>
                  </a:lnTo>
                  <a:lnTo>
                    <a:pt x="40" y="22"/>
                  </a:lnTo>
                  <a:lnTo>
                    <a:pt x="46" y="17"/>
                  </a:lnTo>
                  <a:lnTo>
                    <a:pt x="51" y="17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29" y="0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33"/>
                  </a:lnTo>
                  <a:lnTo>
                    <a:pt x="6" y="44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6" y="6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94">
              <a:extLst>
                <a:ext uri="{FF2B5EF4-FFF2-40B4-BE49-F238E27FC236}">
                  <a16:creationId xmlns:a16="http://schemas.microsoft.com/office/drawing/2014/main" id="{045C437D-726D-F849-A745-D26B2012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380"/>
              <a:ext cx="716" cy="241"/>
            </a:xfrm>
            <a:custGeom>
              <a:avLst/>
              <a:gdLst>
                <a:gd name="T0" fmla="*/ 252 w 617"/>
                <a:gd name="T1" fmla="*/ 112 h 181"/>
                <a:gd name="T2" fmla="*/ 305 w 617"/>
                <a:gd name="T3" fmla="*/ 182 h 181"/>
                <a:gd name="T4" fmla="*/ 376 w 617"/>
                <a:gd name="T5" fmla="*/ 273 h 181"/>
                <a:gd name="T6" fmla="*/ 410 w 617"/>
                <a:gd name="T7" fmla="*/ 273 h 181"/>
                <a:gd name="T8" fmla="*/ 444 w 617"/>
                <a:gd name="T9" fmla="*/ 273 h 181"/>
                <a:gd name="T10" fmla="*/ 500 w 617"/>
                <a:gd name="T11" fmla="*/ 330 h 181"/>
                <a:gd name="T12" fmla="*/ 557 w 617"/>
                <a:gd name="T13" fmla="*/ 330 h 181"/>
                <a:gd name="T14" fmla="*/ 616 w 617"/>
                <a:gd name="T15" fmla="*/ 312 h 181"/>
                <a:gd name="T16" fmla="*/ 660 w 617"/>
                <a:gd name="T17" fmla="*/ 312 h 181"/>
                <a:gd name="T18" fmla="*/ 682 w 617"/>
                <a:gd name="T19" fmla="*/ 330 h 181"/>
                <a:gd name="T20" fmla="*/ 694 w 617"/>
                <a:gd name="T21" fmla="*/ 363 h 181"/>
                <a:gd name="T22" fmla="*/ 719 w 617"/>
                <a:gd name="T23" fmla="*/ 363 h 181"/>
                <a:gd name="T24" fmla="*/ 739 w 617"/>
                <a:gd name="T25" fmla="*/ 383 h 181"/>
                <a:gd name="T26" fmla="*/ 809 w 617"/>
                <a:gd name="T27" fmla="*/ 421 h 181"/>
                <a:gd name="T28" fmla="*/ 875 w 617"/>
                <a:gd name="T29" fmla="*/ 437 h 181"/>
                <a:gd name="T30" fmla="*/ 912 w 617"/>
                <a:gd name="T31" fmla="*/ 437 h 181"/>
                <a:gd name="T32" fmla="*/ 924 w 617"/>
                <a:gd name="T33" fmla="*/ 421 h 181"/>
                <a:gd name="T34" fmla="*/ 957 w 617"/>
                <a:gd name="T35" fmla="*/ 475 h 181"/>
                <a:gd name="T36" fmla="*/ 1004 w 617"/>
                <a:gd name="T37" fmla="*/ 547 h 181"/>
                <a:gd name="T38" fmla="*/ 1035 w 617"/>
                <a:gd name="T39" fmla="*/ 567 h 181"/>
                <a:gd name="T40" fmla="*/ 1059 w 617"/>
                <a:gd name="T41" fmla="*/ 547 h 181"/>
                <a:gd name="T42" fmla="*/ 1035 w 617"/>
                <a:gd name="T43" fmla="*/ 529 h 181"/>
                <a:gd name="T44" fmla="*/ 1025 w 617"/>
                <a:gd name="T45" fmla="*/ 513 h 181"/>
                <a:gd name="T46" fmla="*/ 1025 w 617"/>
                <a:gd name="T47" fmla="*/ 421 h 181"/>
                <a:gd name="T48" fmla="*/ 1059 w 617"/>
                <a:gd name="T49" fmla="*/ 421 h 181"/>
                <a:gd name="T50" fmla="*/ 1071 w 617"/>
                <a:gd name="T51" fmla="*/ 383 h 181"/>
                <a:gd name="T52" fmla="*/ 1118 w 617"/>
                <a:gd name="T53" fmla="*/ 312 h 181"/>
                <a:gd name="T54" fmla="*/ 1059 w 617"/>
                <a:gd name="T55" fmla="*/ 330 h 181"/>
                <a:gd name="T56" fmla="*/ 1035 w 617"/>
                <a:gd name="T57" fmla="*/ 344 h 181"/>
                <a:gd name="T58" fmla="*/ 1004 w 617"/>
                <a:gd name="T59" fmla="*/ 344 h 181"/>
                <a:gd name="T60" fmla="*/ 981 w 617"/>
                <a:gd name="T61" fmla="*/ 383 h 181"/>
                <a:gd name="T62" fmla="*/ 957 w 617"/>
                <a:gd name="T63" fmla="*/ 363 h 181"/>
                <a:gd name="T64" fmla="*/ 924 w 617"/>
                <a:gd name="T65" fmla="*/ 363 h 181"/>
                <a:gd name="T66" fmla="*/ 899 w 617"/>
                <a:gd name="T67" fmla="*/ 383 h 181"/>
                <a:gd name="T68" fmla="*/ 866 w 617"/>
                <a:gd name="T69" fmla="*/ 401 h 181"/>
                <a:gd name="T70" fmla="*/ 840 w 617"/>
                <a:gd name="T71" fmla="*/ 383 h 181"/>
                <a:gd name="T72" fmla="*/ 798 w 617"/>
                <a:gd name="T73" fmla="*/ 363 h 181"/>
                <a:gd name="T74" fmla="*/ 739 w 617"/>
                <a:gd name="T75" fmla="*/ 330 h 181"/>
                <a:gd name="T76" fmla="*/ 682 w 617"/>
                <a:gd name="T77" fmla="*/ 256 h 181"/>
                <a:gd name="T78" fmla="*/ 671 w 617"/>
                <a:gd name="T79" fmla="*/ 220 h 181"/>
                <a:gd name="T80" fmla="*/ 652 w 617"/>
                <a:gd name="T81" fmla="*/ 162 h 181"/>
                <a:gd name="T82" fmla="*/ 637 w 617"/>
                <a:gd name="T83" fmla="*/ 92 h 181"/>
                <a:gd name="T84" fmla="*/ 637 w 617"/>
                <a:gd name="T85" fmla="*/ 55 h 181"/>
                <a:gd name="T86" fmla="*/ 616 w 617"/>
                <a:gd name="T87" fmla="*/ 55 h 181"/>
                <a:gd name="T88" fmla="*/ 616 w 617"/>
                <a:gd name="T89" fmla="*/ 129 h 181"/>
                <a:gd name="T90" fmla="*/ 629 w 617"/>
                <a:gd name="T91" fmla="*/ 182 h 181"/>
                <a:gd name="T92" fmla="*/ 616 w 617"/>
                <a:gd name="T93" fmla="*/ 220 h 181"/>
                <a:gd name="T94" fmla="*/ 569 w 617"/>
                <a:gd name="T95" fmla="*/ 256 h 181"/>
                <a:gd name="T96" fmla="*/ 444 w 617"/>
                <a:gd name="T97" fmla="*/ 256 h 181"/>
                <a:gd name="T98" fmla="*/ 388 w 617"/>
                <a:gd name="T99" fmla="*/ 220 h 181"/>
                <a:gd name="T100" fmla="*/ 341 w 617"/>
                <a:gd name="T101" fmla="*/ 162 h 181"/>
                <a:gd name="T102" fmla="*/ 295 w 617"/>
                <a:gd name="T103" fmla="*/ 73 h 181"/>
                <a:gd name="T104" fmla="*/ 274 w 617"/>
                <a:gd name="T105" fmla="*/ 0 h 181"/>
                <a:gd name="T106" fmla="*/ 149 w 617"/>
                <a:gd name="T107" fmla="*/ 73 h 181"/>
                <a:gd name="T108" fmla="*/ 81 w 617"/>
                <a:gd name="T109" fmla="*/ 112 h 181"/>
                <a:gd name="T110" fmla="*/ 10 w 617"/>
                <a:gd name="T111" fmla="*/ 112 h 181"/>
                <a:gd name="T112" fmla="*/ 0 w 617"/>
                <a:gd name="T113" fmla="*/ 144 h 181"/>
                <a:gd name="T114" fmla="*/ 23 w 617"/>
                <a:gd name="T115" fmla="*/ 162 h 181"/>
                <a:gd name="T116" fmla="*/ 68 w 617"/>
                <a:gd name="T117" fmla="*/ 162 h 181"/>
                <a:gd name="T118" fmla="*/ 115 w 617"/>
                <a:gd name="T119" fmla="*/ 162 h 181"/>
                <a:gd name="T120" fmla="*/ 159 w 617"/>
                <a:gd name="T121" fmla="*/ 162 h 181"/>
                <a:gd name="T122" fmla="*/ 194 w 617"/>
                <a:gd name="T123" fmla="*/ 129 h 181"/>
                <a:gd name="T124" fmla="*/ 227 w 617"/>
                <a:gd name="T125" fmla="*/ 92 h 18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7"/>
                <a:gd name="T190" fmla="*/ 0 h 181"/>
                <a:gd name="T191" fmla="*/ 617 w 617"/>
                <a:gd name="T192" fmla="*/ 181 h 18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7" h="181">
                  <a:moveTo>
                    <a:pt x="126" y="29"/>
                  </a:moveTo>
                  <a:lnTo>
                    <a:pt x="139" y="35"/>
                  </a:lnTo>
                  <a:lnTo>
                    <a:pt x="151" y="41"/>
                  </a:lnTo>
                  <a:lnTo>
                    <a:pt x="169" y="58"/>
                  </a:lnTo>
                  <a:lnTo>
                    <a:pt x="188" y="70"/>
                  </a:lnTo>
                  <a:lnTo>
                    <a:pt x="207" y="87"/>
                  </a:lnTo>
                  <a:lnTo>
                    <a:pt x="214" y="87"/>
                  </a:lnTo>
                  <a:lnTo>
                    <a:pt x="226" y="87"/>
                  </a:lnTo>
                  <a:lnTo>
                    <a:pt x="233" y="87"/>
                  </a:lnTo>
                  <a:lnTo>
                    <a:pt x="245" y="87"/>
                  </a:lnTo>
                  <a:lnTo>
                    <a:pt x="263" y="99"/>
                  </a:lnTo>
                  <a:lnTo>
                    <a:pt x="276" y="105"/>
                  </a:lnTo>
                  <a:lnTo>
                    <a:pt x="295" y="105"/>
                  </a:lnTo>
                  <a:lnTo>
                    <a:pt x="308" y="105"/>
                  </a:lnTo>
                  <a:lnTo>
                    <a:pt x="327" y="99"/>
                  </a:lnTo>
                  <a:lnTo>
                    <a:pt x="340" y="99"/>
                  </a:lnTo>
                  <a:lnTo>
                    <a:pt x="352" y="93"/>
                  </a:lnTo>
                  <a:lnTo>
                    <a:pt x="364" y="99"/>
                  </a:lnTo>
                  <a:lnTo>
                    <a:pt x="370" y="99"/>
                  </a:lnTo>
                  <a:lnTo>
                    <a:pt x="377" y="105"/>
                  </a:lnTo>
                  <a:lnTo>
                    <a:pt x="383" y="110"/>
                  </a:lnTo>
                  <a:lnTo>
                    <a:pt x="383" y="116"/>
                  </a:lnTo>
                  <a:lnTo>
                    <a:pt x="389" y="116"/>
                  </a:lnTo>
                  <a:lnTo>
                    <a:pt x="396" y="116"/>
                  </a:lnTo>
                  <a:lnTo>
                    <a:pt x="402" y="122"/>
                  </a:lnTo>
                  <a:lnTo>
                    <a:pt x="408" y="122"/>
                  </a:lnTo>
                  <a:lnTo>
                    <a:pt x="427" y="128"/>
                  </a:lnTo>
                  <a:lnTo>
                    <a:pt x="446" y="134"/>
                  </a:lnTo>
                  <a:lnTo>
                    <a:pt x="464" y="139"/>
                  </a:lnTo>
                  <a:lnTo>
                    <a:pt x="483" y="139"/>
                  </a:lnTo>
                  <a:lnTo>
                    <a:pt x="496" y="139"/>
                  </a:lnTo>
                  <a:lnTo>
                    <a:pt x="502" y="139"/>
                  </a:lnTo>
                  <a:lnTo>
                    <a:pt x="509" y="139"/>
                  </a:lnTo>
                  <a:lnTo>
                    <a:pt x="509" y="134"/>
                  </a:lnTo>
                  <a:lnTo>
                    <a:pt x="521" y="145"/>
                  </a:lnTo>
                  <a:lnTo>
                    <a:pt x="528" y="151"/>
                  </a:lnTo>
                  <a:lnTo>
                    <a:pt x="547" y="168"/>
                  </a:lnTo>
                  <a:lnTo>
                    <a:pt x="553" y="174"/>
                  </a:lnTo>
                  <a:lnTo>
                    <a:pt x="565" y="180"/>
                  </a:lnTo>
                  <a:lnTo>
                    <a:pt x="571" y="180"/>
                  </a:lnTo>
                  <a:lnTo>
                    <a:pt x="578" y="174"/>
                  </a:lnTo>
                  <a:lnTo>
                    <a:pt x="584" y="174"/>
                  </a:lnTo>
                  <a:lnTo>
                    <a:pt x="578" y="174"/>
                  </a:lnTo>
                  <a:lnTo>
                    <a:pt x="571" y="168"/>
                  </a:lnTo>
                  <a:lnTo>
                    <a:pt x="571" y="163"/>
                  </a:lnTo>
                  <a:lnTo>
                    <a:pt x="565" y="163"/>
                  </a:lnTo>
                  <a:lnTo>
                    <a:pt x="565" y="151"/>
                  </a:lnTo>
                  <a:lnTo>
                    <a:pt x="565" y="134"/>
                  </a:lnTo>
                  <a:lnTo>
                    <a:pt x="571" y="134"/>
                  </a:lnTo>
                  <a:lnTo>
                    <a:pt x="584" y="134"/>
                  </a:lnTo>
                  <a:lnTo>
                    <a:pt x="584" y="128"/>
                  </a:lnTo>
                  <a:lnTo>
                    <a:pt x="590" y="122"/>
                  </a:lnTo>
                  <a:lnTo>
                    <a:pt x="603" y="110"/>
                  </a:lnTo>
                  <a:lnTo>
                    <a:pt x="616" y="99"/>
                  </a:lnTo>
                  <a:lnTo>
                    <a:pt x="590" y="99"/>
                  </a:lnTo>
                  <a:lnTo>
                    <a:pt x="584" y="105"/>
                  </a:lnTo>
                  <a:lnTo>
                    <a:pt x="578" y="110"/>
                  </a:lnTo>
                  <a:lnTo>
                    <a:pt x="571" y="110"/>
                  </a:lnTo>
                  <a:lnTo>
                    <a:pt x="565" y="110"/>
                  </a:lnTo>
                  <a:lnTo>
                    <a:pt x="553" y="110"/>
                  </a:lnTo>
                  <a:lnTo>
                    <a:pt x="547" y="116"/>
                  </a:lnTo>
                  <a:lnTo>
                    <a:pt x="540" y="122"/>
                  </a:lnTo>
                  <a:lnTo>
                    <a:pt x="534" y="116"/>
                  </a:lnTo>
                  <a:lnTo>
                    <a:pt x="528" y="116"/>
                  </a:lnTo>
                  <a:lnTo>
                    <a:pt x="521" y="116"/>
                  </a:lnTo>
                  <a:lnTo>
                    <a:pt x="509" y="116"/>
                  </a:lnTo>
                  <a:lnTo>
                    <a:pt x="502" y="122"/>
                  </a:lnTo>
                  <a:lnTo>
                    <a:pt x="496" y="122"/>
                  </a:lnTo>
                  <a:lnTo>
                    <a:pt x="483" y="128"/>
                  </a:lnTo>
                  <a:lnTo>
                    <a:pt x="477" y="128"/>
                  </a:lnTo>
                  <a:lnTo>
                    <a:pt x="471" y="128"/>
                  </a:lnTo>
                  <a:lnTo>
                    <a:pt x="464" y="122"/>
                  </a:lnTo>
                  <a:lnTo>
                    <a:pt x="459" y="122"/>
                  </a:lnTo>
                  <a:lnTo>
                    <a:pt x="440" y="116"/>
                  </a:lnTo>
                  <a:lnTo>
                    <a:pt x="427" y="110"/>
                  </a:lnTo>
                  <a:lnTo>
                    <a:pt x="408" y="105"/>
                  </a:lnTo>
                  <a:lnTo>
                    <a:pt x="389" y="93"/>
                  </a:lnTo>
                  <a:lnTo>
                    <a:pt x="377" y="81"/>
                  </a:lnTo>
                  <a:lnTo>
                    <a:pt x="370" y="75"/>
                  </a:lnTo>
                  <a:lnTo>
                    <a:pt x="370" y="70"/>
                  </a:lnTo>
                  <a:lnTo>
                    <a:pt x="364" y="58"/>
                  </a:lnTo>
                  <a:lnTo>
                    <a:pt x="359" y="52"/>
                  </a:lnTo>
                  <a:lnTo>
                    <a:pt x="359" y="41"/>
                  </a:lnTo>
                  <a:lnTo>
                    <a:pt x="352" y="29"/>
                  </a:lnTo>
                  <a:lnTo>
                    <a:pt x="359" y="29"/>
                  </a:lnTo>
                  <a:lnTo>
                    <a:pt x="352" y="17"/>
                  </a:lnTo>
                  <a:lnTo>
                    <a:pt x="346" y="17"/>
                  </a:lnTo>
                  <a:lnTo>
                    <a:pt x="340" y="17"/>
                  </a:lnTo>
                  <a:lnTo>
                    <a:pt x="340" y="29"/>
                  </a:lnTo>
                  <a:lnTo>
                    <a:pt x="340" y="41"/>
                  </a:lnTo>
                  <a:lnTo>
                    <a:pt x="340" y="46"/>
                  </a:lnTo>
                  <a:lnTo>
                    <a:pt x="346" y="58"/>
                  </a:lnTo>
                  <a:lnTo>
                    <a:pt x="340" y="64"/>
                  </a:lnTo>
                  <a:lnTo>
                    <a:pt x="340" y="70"/>
                  </a:lnTo>
                  <a:lnTo>
                    <a:pt x="327" y="75"/>
                  </a:lnTo>
                  <a:lnTo>
                    <a:pt x="314" y="81"/>
                  </a:lnTo>
                  <a:lnTo>
                    <a:pt x="302" y="81"/>
                  </a:lnTo>
                  <a:lnTo>
                    <a:pt x="245" y="81"/>
                  </a:lnTo>
                  <a:lnTo>
                    <a:pt x="233" y="75"/>
                  </a:lnTo>
                  <a:lnTo>
                    <a:pt x="214" y="70"/>
                  </a:lnTo>
                  <a:lnTo>
                    <a:pt x="201" y="64"/>
                  </a:lnTo>
                  <a:lnTo>
                    <a:pt x="188" y="52"/>
                  </a:lnTo>
                  <a:lnTo>
                    <a:pt x="176" y="35"/>
                  </a:lnTo>
                  <a:lnTo>
                    <a:pt x="163" y="23"/>
                  </a:lnTo>
                  <a:lnTo>
                    <a:pt x="157" y="12"/>
                  </a:lnTo>
                  <a:lnTo>
                    <a:pt x="151" y="0"/>
                  </a:lnTo>
                  <a:lnTo>
                    <a:pt x="113" y="12"/>
                  </a:lnTo>
                  <a:lnTo>
                    <a:pt x="82" y="23"/>
                  </a:lnTo>
                  <a:lnTo>
                    <a:pt x="63" y="29"/>
                  </a:lnTo>
                  <a:lnTo>
                    <a:pt x="45" y="35"/>
                  </a:lnTo>
                  <a:lnTo>
                    <a:pt x="25" y="35"/>
                  </a:lnTo>
                  <a:lnTo>
                    <a:pt x="6" y="35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6" y="46"/>
                  </a:lnTo>
                  <a:lnTo>
                    <a:pt x="13" y="52"/>
                  </a:lnTo>
                  <a:lnTo>
                    <a:pt x="25" y="52"/>
                  </a:lnTo>
                  <a:lnTo>
                    <a:pt x="38" y="52"/>
                  </a:lnTo>
                  <a:lnTo>
                    <a:pt x="51" y="52"/>
                  </a:lnTo>
                  <a:lnTo>
                    <a:pt x="63" y="52"/>
                  </a:lnTo>
                  <a:lnTo>
                    <a:pt x="75" y="52"/>
                  </a:lnTo>
                  <a:lnTo>
                    <a:pt x="88" y="52"/>
                  </a:lnTo>
                  <a:lnTo>
                    <a:pt x="101" y="46"/>
                  </a:lnTo>
                  <a:lnTo>
                    <a:pt x="107" y="41"/>
                  </a:lnTo>
                  <a:lnTo>
                    <a:pt x="120" y="35"/>
                  </a:lnTo>
                  <a:lnTo>
                    <a:pt x="126" y="29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95">
              <a:extLst>
                <a:ext uri="{FF2B5EF4-FFF2-40B4-BE49-F238E27FC236}">
                  <a16:creationId xmlns:a16="http://schemas.microsoft.com/office/drawing/2014/main" id="{AD950978-1DEE-7E4A-AE70-3560D5A0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2468"/>
              <a:ext cx="207" cy="73"/>
            </a:xfrm>
            <a:custGeom>
              <a:avLst/>
              <a:gdLst>
                <a:gd name="T0" fmla="*/ 0 w 179"/>
                <a:gd name="T1" fmla="*/ 16 h 55"/>
                <a:gd name="T2" fmla="*/ 0 w 179"/>
                <a:gd name="T3" fmla="*/ 16 h 55"/>
                <a:gd name="T4" fmla="*/ 10 w 179"/>
                <a:gd name="T5" fmla="*/ 36 h 55"/>
                <a:gd name="T6" fmla="*/ 32 w 179"/>
                <a:gd name="T7" fmla="*/ 49 h 55"/>
                <a:gd name="T8" fmla="*/ 57 w 179"/>
                <a:gd name="T9" fmla="*/ 49 h 55"/>
                <a:gd name="T10" fmla="*/ 77 w 179"/>
                <a:gd name="T11" fmla="*/ 66 h 55"/>
                <a:gd name="T12" fmla="*/ 132 w 179"/>
                <a:gd name="T13" fmla="*/ 85 h 55"/>
                <a:gd name="T14" fmla="*/ 164 w 179"/>
                <a:gd name="T15" fmla="*/ 85 h 55"/>
                <a:gd name="T16" fmla="*/ 186 w 179"/>
                <a:gd name="T17" fmla="*/ 85 h 55"/>
                <a:gd name="T18" fmla="*/ 197 w 179"/>
                <a:gd name="T19" fmla="*/ 85 h 55"/>
                <a:gd name="T20" fmla="*/ 197 w 179"/>
                <a:gd name="T21" fmla="*/ 98 h 55"/>
                <a:gd name="T22" fmla="*/ 220 w 179"/>
                <a:gd name="T23" fmla="*/ 98 h 55"/>
                <a:gd name="T24" fmla="*/ 241 w 179"/>
                <a:gd name="T25" fmla="*/ 151 h 55"/>
                <a:gd name="T26" fmla="*/ 251 w 179"/>
                <a:gd name="T27" fmla="*/ 169 h 55"/>
                <a:gd name="T28" fmla="*/ 264 w 179"/>
                <a:gd name="T29" fmla="*/ 169 h 55"/>
                <a:gd name="T30" fmla="*/ 275 w 179"/>
                <a:gd name="T31" fmla="*/ 169 h 55"/>
                <a:gd name="T32" fmla="*/ 286 w 179"/>
                <a:gd name="T33" fmla="*/ 151 h 55"/>
                <a:gd name="T34" fmla="*/ 296 w 179"/>
                <a:gd name="T35" fmla="*/ 151 h 55"/>
                <a:gd name="T36" fmla="*/ 275 w 179"/>
                <a:gd name="T37" fmla="*/ 117 h 55"/>
                <a:gd name="T38" fmla="*/ 264 w 179"/>
                <a:gd name="T39" fmla="*/ 98 h 55"/>
                <a:gd name="T40" fmla="*/ 264 w 179"/>
                <a:gd name="T41" fmla="*/ 85 h 55"/>
                <a:gd name="T42" fmla="*/ 275 w 179"/>
                <a:gd name="T43" fmla="*/ 98 h 55"/>
                <a:gd name="T44" fmla="*/ 286 w 179"/>
                <a:gd name="T45" fmla="*/ 98 h 55"/>
                <a:gd name="T46" fmla="*/ 296 w 179"/>
                <a:gd name="T47" fmla="*/ 85 h 55"/>
                <a:gd name="T48" fmla="*/ 308 w 179"/>
                <a:gd name="T49" fmla="*/ 66 h 55"/>
                <a:gd name="T50" fmla="*/ 318 w 179"/>
                <a:gd name="T51" fmla="*/ 49 h 55"/>
                <a:gd name="T52" fmla="*/ 318 w 179"/>
                <a:gd name="T53" fmla="*/ 36 h 55"/>
                <a:gd name="T54" fmla="*/ 318 w 179"/>
                <a:gd name="T55" fmla="*/ 16 h 55"/>
                <a:gd name="T56" fmla="*/ 318 w 179"/>
                <a:gd name="T57" fmla="*/ 0 h 55"/>
                <a:gd name="T58" fmla="*/ 241 w 179"/>
                <a:gd name="T59" fmla="*/ 16 h 55"/>
                <a:gd name="T60" fmla="*/ 208 w 179"/>
                <a:gd name="T61" fmla="*/ 36 h 55"/>
                <a:gd name="T62" fmla="*/ 175 w 179"/>
                <a:gd name="T63" fmla="*/ 36 h 55"/>
                <a:gd name="T64" fmla="*/ 140 w 179"/>
                <a:gd name="T65" fmla="*/ 49 h 55"/>
                <a:gd name="T66" fmla="*/ 110 w 179"/>
                <a:gd name="T67" fmla="*/ 36 h 55"/>
                <a:gd name="T68" fmla="*/ 99 w 179"/>
                <a:gd name="T69" fmla="*/ 36 h 55"/>
                <a:gd name="T70" fmla="*/ 88 w 179"/>
                <a:gd name="T71" fmla="*/ 16 h 55"/>
                <a:gd name="T72" fmla="*/ 67 w 179"/>
                <a:gd name="T73" fmla="*/ 16 h 55"/>
                <a:gd name="T74" fmla="*/ 57 w 179"/>
                <a:gd name="T75" fmla="*/ 0 h 55"/>
                <a:gd name="T76" fmla="*/ 0 w 179"/>
                <a:gd name="T77" fmla="*/ 16 h 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9"/>
                <a:gd name="T118" fmla="*/ 0 h 55"/>
                <a:gd name="T119" fmla="*/ 179 w 179"/>
                <a:gd name="T120" fmla="*/ 55 h 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9" h="55">
                  <a:moveTo>
                    <a:pt x="0" y="5"/>
                  </a:moveTo>
                  <a:lnTo>
                    <a:pt x="0" y="5"/>
                  </a:lnTo>
                  <a:lnTo>
                    <a:pt x="6" y="11"/>
                  </a:lnTo>
                  <a:lnTo>
                    <a:pt x="18" y="16"/>
                  </a:lnTo>
                  <a:lnTo>
                    <a:pt x="31" y="16"/>
                  </a:lnTo>
                  <a:lnTo>
                    <a:pt x="43" y="22"/>
                  </a:lnTo>
                  <a:lnTo>
                    <a:pt x="74" y="27"/>
                  </a:lnTo>
                  <a:lnTo>
                    <a:pt x="92" y="27"/>
                  </a:lnTo>
                  <a:lnTo>
                    <a:pt x="104" y="27"/>
                  </a:lnTo>
                  <a:lnTo>
                    <a:pt x="110" y="27"/>
                  </a:lnTo>
                  <a:lnTo>
                    <a:pt x="110" y="32"/>
                  </a:lnTo>
                  <a:lnTo>
                    <a:pt x="123" y="32"/>
                  </a:lnTo>
                  <a:lnTo>
                    <a:pt x="135" y="49"/>
                  </a:lnTo>
                  <a:lnTo>
                    <a:pt x="141" y="54"/>
                  </a:lnTo>
                  <a:lnTo>
                    <a:pt x="147" y="54"/>
                  </a:lnTo>
                  <a:lnTo>
                    <a:pt x="154" y="54"/>
                  </a:lnTo>
                  <a:lnTo>
                    <a:pt x="160" y="49"/>
                  </a:lnTo>
                  <a:lnTo>
                    <a:pt x="165" y="49"/>
                  </a:lnTo>
                  <a:lnTo>
                    <a:pt x="154" y="38"/>
                  </a:lnTo>
                  <a:lnTo>
                    <a:pt x="147" y="32"/>
                  </a:lnTo>
                  <a:lnTo>
                    <a:pt x="147" y="27"/>
                  </a:lnTo>
                  <a:lnTo>
                    <a:pt x="154" y="32"/>
                  </a:lnTo>
                  <a:lnTo>
                    <a:pt x="160" y="32"/>
                  </a:lnTo>
                  <a:lnTo>
                    <a:pt x="165" y="27"/>
                  </a:lnTo>
                  <a:lnTo>
                    <a:pt x="172" y="22"/>
                  </a:lnTo>
                  <a:lnTo>
                    <a:pt x="178" y="16"/>
                  </a:lnTo>
                  <a:lnTo>
                    <a:pt x="178" y="11"/>
                  </a:lnTo>
                  <a:lnTo>
                    <a:pt x="178" y="5"/>
                  </a:lnTo>
                  <a:lnTo>
                    <a:pt x="178" y="0"/>
                  </a:lnTo>
                  <a:lnTo>
                    <a:pt x="135" y="5"/>
                  </a:lnTo>
                  <a:lnTo>
                    <a:pt x="117" y="11"/>
                  </a:lnTo>
                  <a:lnTo>
                    <a:pt x="98" y="11"/>
                  </a:lnTo>
                  <a:lnTo>
                    <a:pt x="79" y="16"/>
                  </a:lnTo>
                  <a:lnTo>
                    <a:pt x="61" y="11"/>
                  </a:lnTo>
                  <a:lnTo>
                    <a:pt x="55" y="11"/>
                  </a:lnTo>
                  <a:lnTo>
                    <a:pt x="49" y="5"/>
                  </a:lnTo>
                  <a:lnTo>
                    <a:pt x="37" y="5"/>
                  </a:lnTo>
                  <a:lnTo>
                    <a:pt x="31" y="0"/>
                  </a:lnTo>
                  <a:lnTo>
                    <a:pt x="0" y="5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5F3812E2-FDDE-264F-A473-5A024CFD7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" y="2572"/>
              <a:ext cx="258" cy="89"/>
            </a:xfrm>
            <a:custGeom>
              <a:avLst/>
              <a:gdLst>
                <a:gd name="T0" fmla="*/ 0 w 223"/>
                <a:gd name="T1" fmla="*/ 20 h 67"/>
                <a:gd name="T2" fmla="*/ 10 w 223"/>
                <a:gd name="T3" fmla="*/ 36 h 67"/>
                <a:gd name="T4" fmla="*/ 22 w 223"/>
                <a:gd name="T5" fmla="*/ 54 h 67"/>
                <a:gd name="T6" fmla="*/ 43 w 223"/>
                <a:gd name="T7" fmla="*/ 69 h 67"/>
                <a:gd name="T8" fmla="*/ 78 w 223"/>
                <a:gd name="T9" fmla="*/ 86 h 67"/>
                <a:gd name="T10" fmla="*/ 110 w 223"/>
                <a:gd name="T11" fmla="*/ 102 h 67"/>
                <a:gd name="T12" fmla="*/ 145 w 223"/>
                <a:gd name="T13" fmla="*/ 102 h 67"/>
                <a:gd name="T14" fmla="*/ 176 w 223"/>
                <a:gd name="T15" fmla="*/ 102 h 67"/>
                <a:gd name="T16" fmla="*/ 198 w 223"/>
                <a:gd name="T17" fmla="*/ 102 h 67"/>
                <a:gd name="T18" fmla="*/ 233 w 223"/>
                <a:gd name="T19" fmla="*/ 102 h 67"/>
                <a:gd name="T20" fmla="*/ 241 w 223"/>
                <a:gd name="T21" fmla="*/ 86 h 67"/>
                <a:gd name="T22" fmla="*/ 255 w 223"/>
                <a:gd name="T23" fmla="*/ 86 h 67"/>
                <a:gd name="T24" fmla="*/ 265 w 223"/>
                <a:gd name="T25" fmla="*/ 86 h 67"/>
                <a:gd name="T26" fmla="*/ 275 w 223"/>
                <a:gd name="T27" fmla="*/ 102 h 67"/>
                <a:gd name="T28" fmla="*/ 288 w 223"/>
                <a:gd name="T29" fmla="*/ 86 h 67"/>
                <a:gd name="T30" fmla="*/ 288 w 223"/>
                <a:gd name="T31" fmla="*/ 69 h 67"/>
                <a:gd name="T32" fmla="*/ 298 w 223"/>
                <a:gd name="T33" fmla="*/ 86 h 67"/>
                <a:gd name="T34" fmla="*/ 320 w 223"/>
                <a:gd name="T35" fmla="*/ 102 h 67"/>
                <a:gd name="T36" fmla="*/ 332 w 223"/>
                <a:gd name="T37" fmla="*/ 122 h 67"/>
                <a:gd name="T38" fmla="*/ 342 w 223"/>
                <a:gd name="T39" fmla="*/ 135 h 67"/>
                <a:gd name="T40" fmla="*/ 355 w 223"/>
                <a:gd name="T41" fmla="*/ 135 h 67"/>
                <a:gd name="T42" fmla="*/ 366 w 223"/>
                <a:gd name="T43" fmla="*/ 155 h 67"/>
                <a:gd name="T44" fmla="*/ 366 w 223"/>
                <a:gd name="T45" fmla="*/ 190 h 67"/>
                <a:gd name="T46" fmla="*/ 375 w 223"/>
                <a:gd name="T47" fmla="*/ 206 h 67"/>
                <a:gd name="T48" fmla="*/ 386 w 223"/>
                <a:gd name="T49" fmla="*/ 206 h 67"/>
                <a:gd name="T50" fmla="*/ 398 w 223"/>
                <a:gd name="T51" fmla="*/ 190 h 67"/>
                <a:gd name="T52" fmla="*/ 398 w 223"/>
                <a:gd name="T53" fmla="*/ 171 h 67"/>
                <a:gd name="T54" fmla="*/ 398 w 223"/>
                <a:gd name="T55" fmla="*/ 135 h 67"/>
                <a:gd name="T56" fmla="*/ 386 w 223"/>
                <a:gd name="T57" fmla="*/ 86 h 67"/>
                <a:gd name="T58" fmla="*/ 386 w 223"/>
                <a:gd name="T59" fmla="*/ 69 h 67"/>
                <a:gd name="T60" fmla="*/ 386 w 223"/>
                <a:gd name="T61" fmla="*/ 54 h 67"/>
                <a:gd name="T62" fmla="*/ 332 w 223"/>
                <a:gd name="T63" fmla="*/ 0 h 67"/>
                <a:gd name="T64" fmla="*/ 332 w 223"/>
                <a:gd name="T65" fmla="*/ 20 h 67"/>
                <a:gd name="T66" fmla="*/ 288 w 223"/>
                <a:gd name="T67" fmla="*/ 36 h 67"/>
                <a:gd name="T68" fmla="*/ 241 w 223"/>
                <a:gd name="T69" fmla="*/ 54 h 67"/>
                <a:gd name="T70" fmla="*/ 198 w 223"/>
                <a:gd name="T71" fmla="*/ 54 h 67"/>
                <a:gd name="T72" fmla="*/ 168 w 223"/>
                <a:gd name="T73" fmla="*/ 54 h 67"/>
                <a:gd name="T74" fmla="*/ 121 w 223"/>
                <a:gd name="T75" fmla="*/ 54 h 67"/>
                <a:gd name="T76" fmla="*/ 78 w 223"/>
                <a:gd name="T77" fmla="*/ 54 h 67"/>
                <a:gd name="T78" fmla="*/ 43 w 223"/>
                <a:gd name="T79" fmla="*/ 36 h 67"/>
                <a:gd name="T80" fmla="*/ 0 w 223"/>
                <a:gd name="T81" fmla="*/ 20 h 6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3"/>
                <a:gd name="T124" fmla="*/ 0 h 67"/>
                <a:gd name="T125" fmla="*/ 223 w 223"/>
                <a:gd name="T126" fmla="*/ 67 h 6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3" h="67">
                  <a:moveTo>
                    <a:pt x="0" y="6"/>
                  </a:moveTo>
                  <a:lnTo>
                    <a:pt x="6" y="11"/>
                  </a:lnTo>
                  <a:lnTo>
                    <a:pt x="12" y="17"/>
                  </a:lnTo>
                  <a:lnTo>
                    <a:pt x="24" y="22"/>
                  </a:lnTo>
                  <a:lnTo>
                    <a:pt x="43" y="28"/>
                  </a:lnTo>
                  <a:lnTo>
                    <a:pt x="61" y="33"/>
                  </a:lnTo>
                  <a:lnTo>
                    <a:pt x="80" y="33"/>
                  </a:lnTo>
                  <a:lnTo>
                    <a:pt x="98" y="33"/>
                  </a:lnTo>
                  <a:lnTo>
                    <a:pt x="111" y="33"/>
                  </a:lnTo>
                  <a:lnTo>
                    <a:pt x="130" y="33"/>
                  </a:lnTo>
                  <a:lnTo>
                    <a:pt x="135" y="28"/>
                  </a:lnTo>
                  <a:lnTo>
                    <a:pt x="142" y="28"/>
                  </a:lnTo>
                  <a:lnTo>
                    <a:pt x="148" y="28"/>
                  </a:lnTo>
                  <a:lnTo>
                    <a:pt x="154" y="33"/>
                  </a:lnTo>
                  <a:lnTo>
                    <a:pt x="161" y="28"/>
                  </a:lnTo>
                  <a:lnTo>
                    <a:pt x="161" y="22"/>
                  </a:lnTo>
                  <a:lnTo>
                    <a:pt x="167" y="28"/>
                  </a:lnTo>
                  <a:lnTo>
                    <a:pt x="179" y="33"/>
                  </a:lnTo>
                  <a:lnTo>
                    <a:pt x="185" y="39"/>
                  </a:lnTo>
                  <a:lnTo>
                    <a:pt x="191" y="44"/>
                  </a:lnTo>
                  <a:lnTo>
                    <a:pt x="198" y="44"/>
                  </a:lnTo>
                  <a:lnTo>
                    <a:pt x="204" y="50"/>
                  </a:lnTo>
                  <a:lnTo>
                    <a:pt x="204" y="61"/>
                  </a:lnTo>
                  <a:lnTo>
                    <a:pt x="209" y="66"/>
                  </a:lnTo>
                  <a:lnTo>
                    <a:pt x="216" y="66"/>
                  </a:lnTo>
                  <a:lnTo>
                    <a:pt x="222" y="61"/>
                  </a:lnTo>
                  <a:lnTo>
                    <a:pt x="222" y="55"/>
                  </a:lnTo>
                  <a:lnTo>
                    <a:pt x="222" y="44"/>
                  </a:lnTo>
                  <a:lnTo>
                    <a:pt x="216" y="28"/>
                  </a:lnTo>
                  <a:lnTo>
                    <a:pt x="216" y="22"/>
                  </a:lnTo>
                  <a:lnTo>
                    <a:pt x="216" y="17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61" y="11"/>
                  </a:lnTo>
                  <a:lnTo>
                    <a:pt x="135" y="17"/>
                  </a:lnTo>
                  <a:lnTo>
                    <a:pt x="111" y="17"/>
                  </a:lnTo>
                  <a:lnTo>
                    <a:pt x="93" y="17"/>
                  </a:lnTo>
                  <a:lnTo>
                    <a:pt x="68" y="17"/>
                  </a:lnTo>
                  <a:lnTo>
                    <a:pt x="43" y="17"/>
                  </a:lnTo>
                  <a:lnTo>
                    <a:pt x="24" y="11"/>
                  </a:lnTo>
                  <a:lnTo>
                    <a:pt x="0" y="6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DD8FD616-6F76-9340-924C-EA9EF7629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763"/>
              <a:ext cx="3003" cy="2602"/>
            </a:xfrm>
            <a:custGeom>
              <a:avLst/>
              <a:gdLst>
                <a:gd name="T0" fmla="*/ 2260 w 2588"/>
                <a:gd name="T1" fmla="*/ 1876 h 1952"/>
                <a:gd name="T2" fmla="*/ 2173 w 2588"/>
                <a:gd name="T3" fmla="*/ 2034 h 1952"/>
                <a:gd name="T4" fmla="*/ 2055 w 2588"/>
                <a:gd name="T5" fmla="*/ 2170 h 1952"/>
                <a:gd name="T6" fmla="*/ 1775 w 2588"/>
                <a:gd name="T7" fmla="*/ 2242 h 1952"/>
                <a:gd name="T8" fmla="*/ 1607 w 2588"/>
                <a:gd name="T9" fmla="*/ 2497 h 1952"/>
                <a:gd name="T10" fmla="*/ 1534 w 2588"/>
                <a:gd name="T11" fmla="*/ 2473 h 1952"/>
                <a:gd name="T12" fmla="*/ 1600 w 2588"/>
                <a:gd name="T13" fmla="*/ 2282 h 1952"/>
                <a:gd name="T14" fmla="*/ 1637 w 2588"/>
                <a:gd name="T15" fmla="*/ 2106 h 1952"/>
                <a:gd name="T16" fmla="*/ 1703 w 2588"/>
                <a:gd name="T17" fmla="*/ 2058 h 1952"/>
                <a:gd name="T18" fmla="*/ 1850 w 2588"/>
                <a:gd name="T19" fmla="*/ 2042 h 1952"/>
                <a:gd name="T20" fmla="*/ 1982 w 2588"/>
                <a:gd name="T21" fmla="*/ 2010 h 1952"/>
                <a:gd name="T22" fmla="*/ 2136 w 2588"/>
                <a:gd name="T23" fmla="*/ 1948 h 1952"/>
                <a:gd name="T24" fmla="*/ 2165 w 2588"/>
                <a:gd name="T25" fmla="*/ 1924 h 1952"/>
                <a:gd name="T26" fmla="*/ 2165 w 2588"/>
                <a:gd name="T27" fmla="*/ 1844 h 1952"/>
                <a:gd name="T28" fmla="*/ 2224 w 2588"/>
                <a:gd name="T29" fmla="*/ 1820 h 1952"/>
                <a:gd name="T30" fmla="*/ 2267 w 2588"/>
                <a:gd name="T31" fmla="*/ 1804 h 1952"/>
                <a:gd name="T32" fmla="*/ 2371 w 2588"/>
                <a:gd name="T33" fmla="*/ 1828 h 1952"/>
                <a:gd name="T34" fmla="*/ 2459 w 2588"/>
                <a:gd name="T35" fmla="*/ 1788 h 1952"/>
                <a:gd name="T36" fmla="*/ 2525 w 2588"/>
                <a:gd name="T37" fmla="*/ 1780 h 1952"/>
                <a:gd name="T38" fmla="*/ 2643 w 2588"/>
                <a:gd name="T39" fmla="*/ 1732 h 1952"/>
                <a:gd name="T40" fmla="*/ 2803 w 2588"/>
                <a:gd name="T41" fmla="*/ 1636 h 1952"/>
                <a:gd name="T42" fmla="*/ 2907 w 2588"/>
                <a:gd name="T43" fmla="*/ 1365 h 1952"/>
                <a:gd name="T44" fmla="*/ 2803 w 2588"/>
                <a:gd name="T45" fmla="*/ 773 h 1952"/>
                <a:gd name="T46" fmla="*/ 2488 w 2588"/>
                <a:gd name="T47" fmla="*/ 383 h 1952"/>
                <a:gd name="T48" fmla="*/ 2239 w 2588"/>
                <a:gd name="T49" fmla="*/ 239 h 1952"/>
                <a:gd name="T50" fmla="*/ 1768 w 2588"/>
                <a:gd name="T51" fmla="*/ 128 h 1952"/>
                <a:gd name="T52" fmla="*/ 1615 w 2588"/>
                <a:gd name="T53" fmla="*/ 104 h 1952"/>
                <a:gd name="T54" fmla="*/ 1027 w 2588"/>
                <a:gd name="T55" fmla="*/ 216 h 1952"/>
                <a:gd name="T56" fmla="*/ 389 w 2588"/>
                <a:gd name="T57" fmla="*/ 677 h 1952"/>
                <a:gd name="T58" fmla="*/ 205 w 2588"/>
                <a:gd name="T59" fmla="*/ 974 h 1952"/>
                <a:gd name="T60" fmla="*/ 117 w 2588"/>
                <a:gd name="T61" fmla="*/ 1389 h 1952"/>
                <a:gd name="T62" fmla="*/ 249 w 2588"/>
                <a:gd name="T63" fmla="*/ 1978 h 1952"/>
                <a:gd name="T64" fmla="*/ 440 w 2588"/>
                <a:gd name="T65" fmla="*/ 2274 h 1952"/>
                <a:gd name="T66" fmla="*/ 719 w 2588"/>
                <a:gd name="T67" fmla="*/ 2481 h 1952"/>
                <a:gd name="T68" fmla="*/ 903 w 2588"/>
                <a:gd name="T69" fmla="*/ 2553 h 1952"/>
                <a:gd name="T70" fmla="*/ 925 w 2588"/>
                <a:gd name="T71" fmla="*/ 2593 h 1952"/>
                <a:gd name="T72" fmla="*/ 682 w 2588"/>
                <a:gd name="T73" fmla="*/ 2513 h 1952"/>
                <a:gd name="T74" fmla="*/ 359 w 2588"/>
                <a:gd name="T75" fmla="*/ 2266 h 1952"/>
                <a:gd name="T76" fmla="*/ 139 w 2588"/>
                <a:gd name="T77" fmla="*/ 1948 h 1952"/>
                <a:gd name="T78" fmla="*/ 73 w 2588"/>
                <a:gd name="T79" fmla="*/ 1820 h 1952"/>
                <a:gd name="T80" fmla="*/ 0 w 2588"/>
                <a:gd name="T81" fmla="*/ 1405 h 1952"/>
                <a:gd name="T82" fmla="*/ 58 w 2588"/>
                <a:gd name="T83" fmla="*/ 1030 h 1952"/>
                <a:gd name="T84" fmla="*/ 220 w 2588"/>
                <a:gd name="T85" fmla="*/ 701 h 1952"/>
                <a:gd name="T86" fmla="*/ 477 w 2588"/>
                <a:gd name="T87" fmla="*/ 439 h 1952"/>
                <a:gd name="T88" fmla="*/ 638 w 2588"/>
                <a:gd name="T89" fmla="*/ 311 h 1952"/>
                <a:gd name="T90" fmla="*/ 917 w 2588"/>
                <a:gd name="T91" fmla="*/ 152 h 1952"/>
                <a:gd name="T92" fmla="*/ 1365 w 2588"/>
                <a:gd name="T93" fmla="*/ 8 h 1952"/>
                <a:gd name="T94" fmla="*/ 1857 w 2588"/>
                <a:gd name="T95" fmla="*/ 16 h 1952"/>
                <a:gd name="T96" fmla="*/ 2195 w 2588"/>
                <a:gd name="T97" fmla="*/ 120 h 1952"/>
                <a:gd name="T98" fmla="*/ 2481 w 2588"/>
                <a:gd name="T99" fmla="*/ 263 h 1952"/>
                <a:gd name="T100" fmla="*/ 2759 w 2588"/>
                <a:gd name="T101" fmla="*/ 495 h 1952"/>
                <a:gd name="T102" fmla="*/ 2848 w 2588"/>
                <a:gd name="T103" fmla="*/ 631 h 1952"/>
                <a:gd name="T104" fmla="*/ 2966 w 2588"/>
                <a:gd name="T105" fmla="*/ 869 h 1952"/>
                <a:gd name="T106" fmla="*/ 3002 w 2588"/>
                <a:gd name="T107" fmla="*/ 1205 h 1952"/>
                <a:gd name="T108" fmla="*/ 2988 w 2588"/>
                <a:gd name="T109" fmla="*/ 1333 h 1952"/>
                <a:gd name="T110" fmla="*/ 2914 w 2588"/>
                <a:gd name="T111" fmla="*/ 1756 h 1952"/>
                <a:gd name="T112" fmla="*/ 2841 w 2588"/>
                <a:gd name="T113" fmla="*/ 1804 h 1952"/>
                <a:gd name="T114" fmla="*/ 2518 w 2588"/>
                <a:gd name="T115" fmla="*/ 1828 h 19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88"/>
                <a:gd name="T175" fmla="*/ 0 h 1952"/>
                <a:gd name="T176" fmla="*/ 2588 w 2588"/>
                <a:gd name="T177" fmla="*/ 1952 h 195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88" h="1952">
                  <a:moveTo>
                    <a:pt x="1960" y="1413"/>
                  </a:moveTo>
                  <a:lnTo>
                    <a:pt x="1960" y="1413"/>
                  </a:lnTo>
                  <a:lnTo>
                    <a:pt x="1960" y="1407"/>
                  </a:lnTo>
                  <a:lnTo>
                    <a:pt x="1954" y="1401"/>
                  </a:lnTo>
                  <a:lnTo>
                    <a:pt x="1960" y="1389"/>
                  </a:lnTo>
                  <a:lnTo>
                    <a:pt x="1948" y="1389"/>
                  </a:lnTo>
                  <a:lnTo>
                    <a:pt x="1948" y="1395"/>
                  </a:lnTo>
                  <a:lnTo>
                    <a:pt x="1948" y="1401"/>
                  </a:lnTo>
                  <a:lnTo>
                    <a:pt x="1948" y="1407"/>
                  </a:lnTo>
                  <a:lnTo>
                    <a:pt x="1948" y="1413"/>
                  </a:lnTo>
                  <a:lnTo>
                    <a:pt x="1941" y="1419"/>
                  </a:lnTo>
                  <a:lnTo>
                    <a:pt x="1936" y="1425"/>
                  </a:lnTo>
                  <a:lnTo>
                    <a:pt x="1917" y="1443"/>
                  </a:lnTo>
                  <a:lnTo>
                    <a:pt x="1904" y="1449"/>
                  </a:lnTo>
                  <a:lnTo>
                    <a:pt x="1898" y="1455"/>
                  </a:lnTo>
                  <a:lnTo>
                    <a:pt x="1885" y="1478"/>
                  </a:lnTo>
                  <a:lnTo>
                    <a:pt x="1879" y="1502"/>
                  </a:lnTo>
                  <a:lnTo>
                    <a:pt x="1873" y="1526"/>
                  </a:lnTo>
                  <a:lnTo>
                    <a:pt x="1860" y="1550"/>
                  </a:lnTo>
                  <a:lnTo>
                    <a:pt x="1847" y="1568"/>
                  </a:lnTo>
                  <a:lnTo>
                    <a:pt x="1841" y="1580"/>
                  </a:lnTo>
                  <a:lnTo>
                    <a:pt x="1835" y="1592"/>
                  </a:lnTo>
                  <a:lnTo>
                    <a:pt x="1822" y="1598"/>
                  </a:lnTo>
                  <a:lnTo>
                    <a:pt x="1816" y="1604"/>
                  </a:lnTo>
                  <a:lnTo>
                    <a:pt x="1803" y="1616"/>
                  </a:lnTo>
                  <a:lnTo>
                    <a:pt x="1790" y="1616"/>
                  </a:lnTo>
                  <a:lnTo>
                    <a:pt x="1771" y="1628"/>
                  </a:lnTo>
                  <a:lnTo>
                    <a:pt x="1752" y="1634"/>
                  </a:lnTo>
                  <a:lnTo>
                    <a:pt x="1733" y="1640"/>
                  </a:lnTo>
                  <a:lnTo>
                    <a:pt x="1708" y="1640"/>
                  </a:lnTo>
                  <a:lnTo>
                    <a:pt x="1625" y="1652"/>
                  </a:lnTo>
                  <a:lnTo>
                    <a:pt x="1606" y="1658"/>
                  </a:lnTo>
                  <a:lnTo>
                    <a:pt x="1587" y="1658"/>
                  </a:lnTo>
                  <a:lnTo>
                    <a:pt x="1568" y="1664"/>
                  </a:lnTo>
                  <a:lnTo>
                    <a:pt x="1549" y="1676"/>
                  </a:lnTo>
                  <a:lnTo>
                    <a:pt x="1530" y="1682"/>
                  </a:lnTo>
                  <a:lnTo>
                    <a:pt x="1518" y="1694"/>
                  </a:lnTo>
                  <a:lnTo>
                    <a:pt x="1506" y="1706"/>
                  </a:lnTo>
                  <a:lnTo>
                    <a:pt x="1493" y="1724"/>
                  </a:lnTo>
                  <a:lnTo>
                    <a:pt x="1481" y="1748"/>
                  </a:lnTo>
                  <a:lnTo>
                    <a:pt x="1468" y="1778"/>
                  </a:lnTo>
                  <a:lnTo>
                    <a:pt x="1449" y="1801"/>
                  </a:lnTo>
                  <a:lnTo>
                    <a:pt x="1430" y="1825"/>
                  </a:lnTo>
                  <a:lnTo>
                    <a:pt x="1411" y="1849"/>
                  </a:lnTo>
                  <a:lnTo>
                    <a:pt x="1385" y="1873"/>
                  </a:lnTo>
                  <a:lnTo>
                    <a:pt x="1373" y="1879"/>
                  </a:lnTo>
                  <a:lnTo>
                    <a:pt x="1360" y="1891"/>
                  </a:lnTo>
                  <a:lnTo>
                    <a:pt x="1347" y="1897"/>
                  </a:lnTo>
                  <a:lnTo>
                    <a:pt x="1335" y="1903"/>
                  </a:lnTo>
                  <a:lnTo>
                    <a:pt x="1328" y="1897"/>
                  </a:lnTo>
                  <a:lnTo>
                    <a:pt x="1328" y="1891"/>
                  </a:lnTo>
                  <a:lnTo>
                    <a:pt x="1322" y="1879"/>
                  </a:lnTo>
                  <a:lnTo>
                    <a:pt x="1322" y="1873"/>
                  </a:lnTo>
                  <a:lnTo>
                    <a:pt x="1322" y="1855"/>
                  </a:lnTo>
                  <a:lnTo>
                    <a:pt x="1328" y="1837"/>
                  </a:lnTo>
                  <a:lnTo>
                    <a:pt x="1335" y="1801"/>
                  </a:lnTo>
                  <a:lnTo>
                    <a:pt x="1335" y="1778"/>
                  </a:lnTo>
                  <a:lnTo>
                    <a:pt x="1335" y="1760"/>
                  </a:lnTo>
                  <a:lnTo>
                    <a:pt x="1347" y="1724"/>
                  </a:lnTo>
                  <a:lnTo>
                    <a:pt x="1360" y="1724"/>
                  </a:lnTo>
                  <a:lnTo>
                    <a:pt x="1366" y="1718"/>
                  </a:lnTo>
                  <a:lnTo>
                    <a:pt x="1373" y="1718"/>
                  </a:lnTo>
                  <a:lnTo>
                    <a:pt x="1379" y="1712"/>
                  </a:lnTo>
                  <a:lnTo>
                    <a:pt x="1385" y="1706"/>
                  </a:lnTo>
                  <a:lnTo>
                    <a:pt x="1392" y="1700"/>
                  </a:lnTo>
                  <a:lnTo>
                    <a:pt x="1398" y="1688"/>
                  </a:lnTo>
                  <a:lnTo>
                    <a:pt x="1404" y="1670"/>
                  </a:lnTo>
                  <a:lnTo>
                    <a:pt x="1404" y="1658"/>
                  </a:lnTo>
                  <a:lnTo>
                    <a:pt x="1411" y="1628"/>
                  </a:lnTo>
                  <a:lnTo>
                    <a:pt x="1411" y="1610"/>
                  </a:lnTo>
                  <a:lnTo>
                    <a:pt x="1411" y="1598"/>
                  </a:lnTo>
                  <a:lnTo>
                    <a:pt x="1411" y="1580"/>
                  </a:lnTo>
                  <a:lnTo>
                    <a:pt x="1417" y="1568"/>
                  </a:lnTo>
                  <a:lnTo>
                    <a:pt x="1423" y="1562"/>
                  </a:lnTo>
                  <a:lnTo>
                    <a:pt x="1423" y="1556"/>
                  </a:lnTo>
                  <a:lnTo>
                    <a:pt x="1430" y="1556"/>
                  </a:lnTo>
                  <a:lnTo>
                    <a:pt x="1436" y="1550"/>
                  </a:lnTo>
                  <a:lnTo>
                    <a:pt x="1442" y="1550"/>
                  </a:lnTo>
                  <a:lnTo>
                    <a:pt x="1449" y="1544"/>
                  </a:lnTo>
                  <a:lnTo>
                    <a:pt x="1462" y="1544"/>
                  </a:lnTo>
                  <a:lnTo>
                    <a:pt x="1468" y="1544"/>
                  </a:lnTo>
                  <a:lnTo>
                    <a:pt x="1481" y="1538"/>
                  </a:lnTo>
                  <a:lnTo>
                    <a:pt x="1493" y="1532"/>
                  </a:lnTo>
                  <a:lnTo>
                    <a:pt x="1506" y="1532"/>
                  </a:lnTo>
                  <a:lnTo>
                    <a:pt x="1518" y="1526"/>
                  </a:lnTo>
                  <a:lnTo>
                    <a:pt x="1543" y="1526"/>
                  </a:lnTo>
                  <a:lnTo>
                    <a:pt x="1575" y="1526"/>
                  </a:lnTo>
                  <a:lnTo>
                    <a:pt x="1594" y="1544"/>
                  </a:lnTo>
                  <a:lnTo>
                    <a:pt x="1594" y="1538"/>
                  </a:lnTo>
                  <a:lnTo>
                    <a:pt x="1594" y="1532"/>
                  </a:lnTo>
                  <a:lnTo>
                    <a:pt x="1600" y="1526"/>
                  </a:lnTo>
                  <a:lnTo>
                    <a:pt x="1600" y="1520"/>
                  </a:lnTo>
                  <a:lnTo>
                    <a:pt x="1613" y="1514"/>
                  </a:lnTo>
                  <a:lnTo>
                    <a:pt x="1625" y="1508"/>
                  </a:lnTo>
                  <a:lnTo>
                    <a:pt x="1651" y="1502"/>
                  </a:lnTo>
                  <a:lnTo>
                    <a:pt x="1676" y="1496"/>
                  </a:lnTo>
                  <a:lnTo>
                    <a:pt x="1682" y="1502"/>
                  </a:lnTo>
                  <a:lnTo>
                    <a:pt x="1695" y="1502"/>
                  </a:lnTo>
                  <a:lnTo>
                    <a:pt x="1708" y="1508"/>
                  </a:lnTo>
                  <a:lnTo>
                    <a:pt x="1714" y="1508"/>
                  </a:lnTo>
                  <a:lnTo>
                    <a:pt x="1740" y="1502"/>
                  </a:lnTo>
                  <a:lnTo>
                    <a:pt x="1759" y="1496"/>
                  </a:lnTo>
                  <a:lnTo>
                    <a:pt x="1797" y="1484"/>
                  </a:lnTo>
                  <a:lnTo>
                    <a:pt x="1822" y="1478"/>
                  </a:lnTo>
                  <a:lnTo>
                    <a:pt x="1841" y="1478"/>
                  </a:lnTo>
                  <a:lnTo>
                    <a:pt x="1841" y="1472"/>
                  </a:lnTo>
                  <a:lnTo>
                    <a:pt x="1841" y="1466"/>
                  </a:lnTo>
                  <a:lnTo>
                    <a:pt x="1841" y="1461"/>
                  </a:lnTo>
                  <a:lnTo>
                    <a:pt x="1847" y="1443"/>
                  </a:lnTo>
                  <a:lnTo>
                    <a:pt x="1860" y="1449"/>
                  </a:lnTo>
                  <a:lnTo>
                    <a:pt x="1866" y="1449"/>
                  </a:lnTo>
                  <a:lnTo>
                    <a:pt x="1873" y="1455"/>
                  </a:lnTo>
                  <a:lnTo>
                    <a:pt x="1879" y="1455"/>
                  </a:lnTo>
                  <a:lnTo>
                    <a:pt x="1879" y="1449"/>
                  </a:lnTo>
                  <a:lnTo>
                    <a:pt x="1885" y="1449"/>
                  </a:lnTo>
                  <a:lnTo>
                    <a:pt x="1873" y="1443"/>
                  </a:lnTo>
                  <a:lnTo>
                    <a:pt x="1866" y="1443"/>
                  </a:lnTo>
                  <a:lnTo>
                    <a:pt x="1866" y="1437"/>
                  </a:lnTo>
                  <a:lnTo>
                    <a:pt x="1860" y="1437"/>
                  </a:lnTo>
                  <a:lnTo>
                    <a:pt x="1860" y="1431"/>
                  </a:lnTo>
                  <a:lnTo>
                    <a:pt x="1860" y="1425"/>
                  </a:lnTo>
                  <a:lnTo>
                    <a:pt x="1860" y="1413"/>
                  </a:lnTo>
                  <a:lnTo>
                    <a:pt x="1866" y="1401"/>
                  </a:lnTo>
                  <a:lnTo>
                    <a:pt x="1866" y="1395"/>
                  </a:lnTo>
                  <a:lnTo>
                    <a:pt x="1866" y="1389"/>
                  </a:lnTo>
                  <a:lnTo>
                    <a:pt x="1866" y="1383"/>
                  </a:lnTo>
                  <a:lnTo>
                    <a:pt x="1860" y="1377"/>
                  </a:lnTo>
                  <a:lnTo>
                    <a:pt x="1854" y="1377"/>
                  </a:lnTo>
                  <a:lnTo>
                    <a:pt x="1854" y="1365"/>
                  </a:lnTo>
                  <a:lnTo>
                    <a:pt x="1860" y="1365"/>
                  </a:lnTo>
                  <a:lnTo>
                    <a:pt x="1866" y="1359"/>
                  </a:lnTo>
                  <a:lnTo>
                    <a:pt x="1885" y="1359"/>
                  </a:lnTo>
                  <a:lnTo>
                    <a:pt x="1898" y="1359"/>
                  </a:lnTo>
                  <a:lnTo>
                    <a:pt x="1911" y="1359"/>
                  </a:lnTo>
                  <a:lnTo>
                    <a:pt x="1917" y="1365"/>
                  </a:lnTo>
                  <a:lnTo>
                    <a:pt x="1923" y="1377"/>
                  </a:lnTo>
                  <a:lnTo>
                    <a:pt x="1923" y="1383"/>
                  </a:lnTo>
                  <a:lnTo>
                    <a:pt x="1930" y="1383"/>
                  </a:lnTo>
                  <a:lnTo>
                    <a:pt x="1936" y="1383"/>
                  </a:lnTo>
                  <a:lnTo>
                    <a:pt x="1936" y="1371"/>
                  </a:lnTo>
                  <a:lnTo>
                    <a:pt x="1936" y="1365"/>
                  </a:lnTo>
                  <a:lnTo>
                    <a:pt x="1941" y="1359"/>
                  </a:lnTo>
                  <a:lnTo>
                    <a:pt x="1948" y="1353"/>
                  </a:lnTo>
                  <a:lnTo>
                    <a:pt x="1954" y="1353"/>
                  </a:lnTo>
                  <a:lnTo>
                    <a:pt x="1960" y="1353"/>
                  </a:lnTo>
                  <a:lnTo>
                    <a:pt x="1973" y="1347"/>
                  </a:lnTo>
                  <a:lnTo>
                    <a:pt x="1980" y="1347"/>
                  </a:lnTo>
                  <a:lnTo>
                    <a:pt x="1986" y="1353"/>
                  </a:lnTo>
                  <a:lnTo>
                    <a:pt x="2005" y="1359"/>
                  </a:lnTo>
                  <a:lnTo>
                    <a:pt x="2018" y="1365"/>
                  </a:lnTo>
                  <a:lnTo>
                    <a:pt x="2030" y="1371"/>
                  </a:lnTo>
                  <a:lnTo>
                    <a:pt x="2037" y="1371"/>
                  </a:lnTo>
                  <a:lnTo>
                    <a:pt x="2043" y="1371"/>
                  </a:lnTo>
                  <a:lnTo>
                    <a:pt x="2049" y="1365"/>
                  </a:lnTo>
                  <a:lnTo>
                    <a:pt x="2056" y="1359"/>
                  </a:lnTo>
                  <a:lnTo>
                    <a:pt x="2062" y="1353"/>
                  </a:lnTo>
                  <a:lnTo>
                    <a:pt x="2068" y="1347"/>
                  </a:lnTo>
                  <a:lnTo>
                    <a:pt x="2075" y="1347"/>
                  </a:lnTo>
                  <a:lnTo>
                    <a:pt x="2087" y="1347"/>
                  </a:lnTo>
                  <a:lnTo>
                    <a:pt x="2100" y="1341"/>
                  </a:lnTo>
                  <a:lnTo>
                    <a:pt x="2113" y="1341"/>
                  </a:lnTo>
                  <a:lnTo>
                    <a:pt x="2119" y="1341"/>
                  </a:lnTo>
                  <a:lnTo>
                    <a:pt x="2119" y="1347"/>
                  </a:lnTo>
                  <a:lnTo>
                    <a:pt x="2125" y="1347"/>
                  </a:lnTo>
                  <a:lnTo>
                    <a:pt x="2125" y="1353"/>
                  </a:lnTo>
                  <a:lnTo>
                    <a:pt x="2132" y="1353"/>
                  </a:lnTo>
                  <a:lnTo>
                    <a:pt x="2144" y="1353"/>
                  </a:lnTo>
                  <a:lnTo>
                    <a:pt x="2151" y="1353"/>
                  </a:lnTo>
                  <a:lnTo>
                    <a:pt x="2157" y="1353"/>
                  </a:lnTo>
                  <a:lnTo>
                    <a:pt x="2170" y="1347"/>
                  </a:lnTo>
                  <a:lnTo>
                    <a:pt x="2176" y="1335"/>
                  </a:lnTo>
                  <a:lnTo>
                    <a:pt x="2189" y="1323"/>
                  </a:lnTo>
                  <a:lnTo>
                    <a:pt x="2201" y="1317"/>
                  </a:lnTo>
                  <a:lnTo>
                    <a:pt x="2208" y="1311"/>
                  </a:lnTo>
                  <a:lnTo>
                    <a:pt x="2214" y="1311"/>
                  </a:lnTo>
                  <a:lnTo>
                    <a:pt x="2227" y="1311"/>
                  </a:lnTo>
                  <a:lnTo>
                    <a:pt x="2233" y="1311"/>
                  </a:lnTo>
                  <a:lnTo>
                    <a:pt x="2265" y="1305"/>
                  </a:lnTo>
                  <a:lnTo>
                    <a:pt x="2271" y="1299"/>
                  </a:lnTo>
                  <a:lnTo>
                    <a:pt x="2278" y="1299"/>
                  </a:lnTo>
                  <a:lnTo>
                    <a:pt x="2297" y="1293"/>
                  </a:lnTo>
                  <a:lnTo>
                    <a:pt x="2322" y="1287"/>
                  </a:lnTo>
                  <a:lnTo>
                    <a:pt x="2328" y="1281"/>
                  </a:lnTo>
                  <a:lnTo>
                    <a:pt x="2335" y="1281"/>
                  </a:lnTo>
                  <a:lnTo>
                    <a:pt x="2354" y="1269"/>
                  </a:lnTo>
                  <a:lnTo>
                    <a:pt x="2372" y="1263"/>
                  </a:lnTo>
                  <a:lnTo>
                    <a:pt x="2391" y="1251"/>
                  </a:lnTo>
                  <a:lnTo>
                    <a:pt x="2403" y="1245"/>
                  </a:lnTo>
                  <a:lnTo>
                    <a:pt x="2416" y="1227"/>
                  </a:lnTo>
                  <a:lnTo>
                    <a:pt x="2429" y="1215"/>
                  </a:lnTo>
                  <a:lnTo>
                    <a:pt x="2441" y="1203"/>
                  </a:lnTo>
                  <a:lnTo>
                    <a:pt x="2448" y="1185"/>
                  </a:lnTo>
                  <a:lnTo>
                    <a:pt x="2460" y="1167"/>
                  </a:lnTo>
                  <a:lnTo>
                    <a:pt x="2467" y="1149"/>
                  </a:lnTo>
                  <a:lnTo>
                    <a:pt x="2480" y="1120"/>
                  </a:lnTo>
                  <a:lnTo>
                    <a:pt x="2486" y="1084"/>
                  </a:lnTo>
                  <a:lnTo>
                    <a:pt x="2499" y="1048"/>
                  </a:lnTo>
                  <a:lnTo>
                    <a:pt x="2505" y="1024"/>
                  </a:lnTo>
                  <a:lnTo>
                    <a:pt x="2505" y="970"/>
                  </a:lnTo>
                  <a:lnTo>
                    <a:pt x="2505" y="916"/>
                  </a:lnTo>
                  <a:lnTo>
                    <a:pt x="2499" y="868"/>
                  </a:lnTo>
                  <a:lnTo>
                    <a:pt x="2492" y="814"/>
                  </a:lnTo>
                  <a:lnTo>
                    <a:pt x="2486" y="767"/>
                  </a:lnTo>
                  <a:lnTo>
                    <a:pt x="2473" y="719"/>
                  </a:lnTo>
                  <a:lnTo>
                    <a:pt x="2454" y="670"/>
                  </a:lnTo>
                  <a:lnTo>
                    <a:pt x="2441" y="628"/>
                  </a:lnTo>
                  <a:lnTo>
                    <a:pt x="2416" y="580"/>
                  </a:lnTo>
                  <a:lnTo>
                    <a:pt x="2391" y="538"/>
                  </a:lnTo>
                  <a:lnTo>
                    <a:pt x="2366" y="496"/>
                  </a:lnTo>
                  <a:lnTo>
                    <a:pt x="2335" y="455"/>
                  </a:lnTo>
                  <a:lnTo>
                    <a:pt x="2303" y="419"/>
                  </a:lnTo>
                  <a:lnTo>
                    <a:pt x="2265" y="377"/>
                  </a:lnTo>
                  <a:lnTo>
                    <a:pt x="2221" y="341"/>
                  </a:lnTo>
                  <a:lnTo>
                    <a:pt x="2176" y="311"/>
                  </a:lnTo>
                  <a:lnTo>
                    <a:pt x="2157" y="299"/>
                  </a:lnTo>
                  <a:lnTo>
                    <a:pt x="2144" y="287"/>
                  </a:lnTo>
                  <a:lnTo>
                    <a:pt x="2125" y="275"/>
                  </a:lnTo>
                  <a:lnTo>
                    <a:pt x="2113" y="269"/>
                  </a:lnTo>
                  <a:lnTo>
                    <a:pt x="2081" y="251"/>
                  </a:lnTo>
                  <a:lnTo>
                    <a:pt x="2056" y="233"/>
                  </a:lnTo>
                  <a:lnTo>
                    <a:pt x="2024" y="215"/>
                  </a:lnTo>
                  <a:lnTo>
                    <a:pt x="1992" y="203"/>
                  </a:lnTo>
                  <a:lnTo>
                    <a:pt x="1973" y="197"/>
                  </a:lnTo>
                  <a:lnTo>
                    <a:pt x="1948" y="191"/>
                  </a:lnTo>
                  <a:lnTo>
                    <a:pt x="1930" y="179"/>
                  </a:lnTo>
                  <a:lnTo>
                    <a:pt x="1904" y="173"/>
                  </a:lnTo>
                  <a:lnTo>
                    <a:pt x="1866" y="162"/>
                  </a:lnTo>
                  <a:lnTo>
                    <a:pt x="1828" y="156"/>
                  </a:lnTo>
                  <a:lnTo>
                    <a:pt x="1752" y="138"/>
                  </a:lnTo>
                  <a:lnTo>
                    <a:pt x="1670" y="120"/>
                  </a:lnTo>
                  <a:lnTo>
                    <a:pt x="1632" y="114"/>
                  </a:lnTo>
                  <a:lnTo>
                    <a:pt x="1594" y="102"/>
                  </a:lnTo>
                  <a:lnTo>
                    <a:pt x="1556" y="96"/>
                  </a:lnTo>
                  <a:lnTo>
                    <a:pt x="1524" y="96"/>
                  </a:lnTo>
                  <a:lnTo>
                    <a:pt x="1493" y="90"/>
                  </a:lnTo>
                  <a:lnTo>
                    <a:pt x="1462" y="84"/>
                  </a:lnTo>
                  <a:lnTo>
                    <a:pt x="1442" y="84"/>
                  </a:lnTo>
                  <a:lnTo>
                    <a:pt x="1430" y="78"/>
                  </a:lnTo>
                  <a:lnTo>
                    <a:pt x="1417" y="78"/>
                  </a:lnTo>
                  <a:lnTo>
                    <a:pt x="1411" y="78"/>
                  </a:lnTo>
                  <a:lnTo>
                    <a:pt x="1404" y="78"/>
                  </a:lnTo>
                  <a:lnTo>
                    <a:pt x="1398" y="78"/>
                  </a:lnTo>
                  <a:lnTo>
                    <a:pt x="1392" y="78"/>
                  </a:lnTo>
                  <a:lnTo>
                    <a:pt x="1335" y="78"/>
                  </a:lnTo>
                  <a:lnTo>
                    <a:pt x="1271" y="78"/>
                  </a:lnTo>
                  <a:lnTo>
                    <a:pt x="1214" y="84"/>
                  </a:lnTo>
                  <a:lnTo>
                    <a:pt x="1157" y="90"/>
                  </a:lnTo>
                  <a:lnTo>
                    <a:pt x="1100" y="102"/>
                  </a:lnTo>
                  <a:lnTo>
                    <a:pt x="1044" y="114"/>
                  </a:lnTo>
                  <a:lnTo>
                    <a:pt x="993" y="126"/>
                  </a:lnTo>
                  <a:lnTo>
                    <a:pt x="936" y="144"/>
                  </a:lnTo>
                  <a:lnTo>
                    <a:pt x="885" y="162"/>
                  </a:lnTo>
                  <a:lnTo>
                    <a:pt x="828" y="179"/>
                  </a:lnTo>
                  <a:lnTo>
                    <a:pt x="778" y="203"/>
                  </a:lnTo>
                  <a:lnTo>
                    <a:pt x="727" y="221"/>
                  </a:lnTo>
                  <a:lnTo>
                    <a:pt x="676" y="245"/>
                  </a:lnTo>
                  <a:lnTo>
                    <a:pt x="633" y="269"/>
                  </a:lnTo>
                  <a:lnTo>
                    <a:pt x="582" y="299"/>
                  </a:lnTo>
                  <a:lnTo>
                    <a:pt x="531" y="323"/>
                  </a:lnTo>
                  <a:lnTo>
                    <a:pt x="512" y="347"/>
                  </a:lnTo>
                  <a:lnTo>
                    <a:pt x="335" y="508"/>
                  </a:lnTo>
                  <a:lnTo>
                    <a:pt x="309" y="532"/>
                  </a:lnTo>
                  <a:lnTo>
                    <a:pt x="290" y="556"/>
                  </a:lnTo>
                  <a:lnTo>
                    <a:pt x="271" y="580"/>
                  </a:lnTo>
                  <a:lnTo>
                    <a:pt x="252" y="604"/>
                  </a:lnTo>
                  <a:lnTo>
                    <a:pt x="233" y="628"/>
                  </a:lnTo>
                  <a:lnTo>
                    <a:pt x="221" y="652"/>
                  </a:lnTo>
                  <a:lnTo>
                    <a:pt x="203" y="676"/>
                  </a:lnTo>
                  <a:lnTo>
                    <a:pt x="190" y="701"/>
                  </a:lnTo>
                  <a:lnTo>
                    <a:pt x="177" y="731"/>
                  </a:lnTo>
                  <a:lnTo>
                    <a:pt x="164" y="755"/>
                  </a:lnTo>
                  <a:lnTo>
                    <a:pt x="152" y="785"/>
                  </a:lnTo>
                  <a:lnTo>
                    <a:pt x="145" y="814"/>
                  </a:lnTo>
                  <a:lnTo>
                    <a:pt x="133" y="838"/>
                  </a:lnTo>
                  <a:lnTo>
                    <a:pt x="126" y="868"/>
                  </a:lnTo>
                  <a:lnTo>
                    <a:pt x="120" y="898"/>
                  </a:lnTo>
                  <a:lnTo>
                    <a:pt x="114" y="922"/>
                  </a:lnTo>
                  <a:lnTo>
                    <a:pt x="107" y="982"/>
                  </a:lnTo>
                  <a:lnTo>
                    <a:pt x="101" y="1042"/>
                  </a:lnTo>
                  <a:lnTo>
                    <a:pt x="101" y="1102"/>
                  </a:lnTo>
                  <a:lnTo>
                    <a:pt x="107" y="1161"/>
                  </a:lnTo>
                  <a:lnTo>
                    <a:pt x="114" y="1221"/>
                  </a:lnTo>
                  <a:lnTo>
                    <a:pt x="126" y="1281"/>
                  </a:lnTo>
                  <a:lnTo>
                    <a:pt x="145" y="1341"/>
                  </a:lnTo>
                  <a:lnTo>
                    <a:pt x="171" y="1401"/>
                  </a:lnTo>
                  <a:lnTo>
                    <a:pt x="183" y="1431"/>
                  </a:lnTo>
                  <a:lnTo>
                    <a:pt x="196" y="1455"/>
                  </a:lnTo>
                  <a:lnTo>
                    <a:pt x="215" y="1484"/>
                  </a:lnTo>
                  <a:lnTo>
                    <a:pt x="227" y="1514"/>
                  </a:lnTo>
                  <a:lnTo>
                    <a:pt x="246" y="1544"/>
                  </a:lnTo>
                  <a:lnTo>
                    <a:pt x="265" y="1568"/>
                  </a:lnTo>
                  <a:lnTo>
                    <a:pt x="284" y="1592"/>
                  </a:lnTo>
                  <a:lnTo>
                    <a:pt x="303" y="1622"/>
                  </a:lnTo>
                  <a:lnTo>
                    <a:pt x="322" y="1646"/>
                  </a:lnTo>
                  <a:lnTo>
                    <a:pt x="341" y="1664"/>
                  </a:lnTo>
                  <a:lnTo>
                    <a:pt x="360" y="1688"/>
                  </a:lnTo>
                  <a:lnTo>
                    <a:pt x="379" y="1706"/>
                  </a:lnTo>
                  <a:lnTo>
                    <a:pt x="398" y="1724"/>
                  </a:lnTo>
                  <a:lnTo>
                    <a:pt x="417" y="1742"/>
                  </a:lnTo>
                  <a:lnTo>
                    <a:pt x="430" y="1754"/>
                  </a:lnTo>
                  <a:lnTo>
                    <a:pt x="449" y="1766"/>
                  </a:lnTo>
                  <a:lnTo>
                    <a:pt x="474" y="1784"/>
                  </a:lnTo>
                  <a:lnTo>
                    <a:pt x="512" y="1807"/>
                  </a:lnTo>
                  <a:lnTo>
                    <a:pt x="550" y="1825"/>
                  </a:lnTo>
                  <a:lnTo>
                    <a:pt x="588" y="1843"/>
                  </a:lnTo>
                  <a:lnTo>
                    <a:pt x="620" y="1861"/>
                  </a:lnTo>
                  <a:lnTo>
                    <a:pt x="639" y="1867"/>
                  </a:lnTo>
                  <a:lnTo>
                    <a:pt x="657" y="1873"/>
                  </a:lnTo>
                  <a:lnTo>
                    <a:pt x="670" y="1879"/>
                  </a:lnTo>
                  <a:lnTo>
                    <a:pt x="689" y="1885"/>
                  </a:lnTo>
                  <a:lnTo>
                    <a:pt x="702" y="1885"/>
                  </a:lnTo>
                  <a:lnTo>
                    <a:pt x="714" y="1891"/>
                  </a:lnTo>
                  <a:lnTo>
                    <a:pt x="733" y="1897"/>
                  </a:lnTo>
                  <a:lnTo>
                    <a:pt x="759" y="1909"/>
                  </a:lnTo>
                  <a:lnTo>
                    <a:pt x="778" y="1915"/>
                  </a:lnTo>
                  <a:lnTo>
                    <a:pt x="790" y="1927"/>
                  </a:lnTo>
                  <a:lnTo>
                    <a:pt x="809" y="1939"/>
                  </a:lnTo>
                  <a:lnTo>
                    <a:pt x="816" y="1939"/>
                  </a:lnTo>
                  <a:lnTo>
                    <a:pt x="822" y="1945"/>
                  </a:lnTo>
                  <a:lnTo>
                    <a:pt x="828" y="1951"/>
                  </a:lnTo>
                  <a:lnTo>
                    <a:pt x="822" y="1951"/>
                  </a:lnTo>
                  <a:lnTo>
                    <a:pt x="816" y="1951"/>
                  </a:lnTo>
                  <a:lnTo>
                    <a:pt x="809" y="1945"/>
                  </a:lnTo>
                  <a:lnTo>
                    <a:pt x="797" y="1945"/>
                  </a:lnTo>
                  <a:lnTo>
                    <a:pt x="784" y="1939"/>
                  </a:lnTo>
                  <a:lnTo>
                    <a:pt x="771" y="1939"/>
                  </a:lnTo>
                  <a:lnTo>
                    <a:pt x="752" y="1933"/>
                  </a:lnTo>
                  <a:lnTo>
                    <a:pt x="721" y="1927"/>
                  </a:lnTo>
                  <a:lnTo>
                    <a:pt x="689" y="1921"/>
                  </a:lnTo>
                  <a:lnTo>
                    <a:pt x="651" y="1909"/>
                  </a:lnTo>
                  <a:lnTo>
                    <a:pt x="620" y="1903"/>
                  </a:lnTo>
                  <a:lnTo>
                    <a:pt x="601" y="1897"/>
                  </a:lnTo>
                  <a:lnTo>
                    <a:pt x="588" y="1885"/>
                  </a:lnTo>
                  <a:lnTo>
                    <a:pt x="550" y="1873"/>
                  </a:lnTo>
                  <a:lnTo>
                    <a:pt x="519" y="1855"/>
                  </a:lnTo>
                  <a:lnTo>
                    <a:pt x="481" y="1831"/>
                  </a:lnTo>
                  <a:lnTo>
                    <a:pt x="442" y="1807"/>
                  </a:lnTo>
                  <a:lnTo>
                    <a:pt x="411" y="1784"/>
                  </a:lnTo>
                  <a:lnTo>
                    <a:pt x="379" y="1760"/>
                  </a:lnTo>
                  <a:lnTo>
                    <a:pt x="347" y="1730"/>
                  </a:lnTo>
                  <a:lnTo>
                    <a:pt x="328" y="1718"/>
                  </a:lnTo>
                  <a:lnTo>
                    <a:pt x="309" y="1700"/>
                  </a:lnTo>
                  <a:lnTo>
                    <a:pt x="297" y="1682"/>
                  </a:lnTo>
                  <a:lnTo>
                    <a:pt x="278" y="1664"/>
                  </a:lnTo>
                  <a:lnTo>
                    <a:pt x="240" y="1616"/>
                  </a:lnTo>
                  <a:lnTo>
                    <a:pt x="203" y="1568"/>
                  </a:lnTo>
                  <a:lnTo>
                    <a:pt x="183" y="1544"/>
                  </a:lnTo>
                  <a:lnTo>
                    <a:pt x="164" y="1520"/>
                  </a:lnTo>
                  <a:lnTo>
                    <a:pt x="145" y="1502"/>
                  </a:lnTo>
                  <a:lnTo>
                    <a:pt x="133" y="1478"/>
                  </a:lnTo>
                  <a:lnTo>
                    <a:pt x="120" y="1461"/>
                  </a:lnTo>
                  <a:lnTo>
                    <a:pt x="107" y="1443"/>
                  </a:lnTo>
                  <a:lnTo>
                    <a:pt x="95" y="1425"/>
                  </a:lnTo>
                  <a:lnTo>
                    <a:pt x="95" y="1419"/>
                  </a:lnTo>
                  <a:lnTo>
                    <a:pt x="88" y="1413"/>
                  </a:lnTo>
                  <a:lnTo>
                    <a:pt x="82" y="1407"/>
                  </a:lnTo>
                  <a:lnTo>
                    <a:pt x="76" y="1395"/>
                  </a:lnTo>
                  <a:lnTo>
                    <a:pt x="76" y="1389"/>
                  </a:lnTo>
                  <a:lnTo>
                    <a:pt x="69" y="1383"/>
                  </a:lnTo>
                  <a:lnTo>
                    <a:pt x="63" y="1365"/>
                  </a:lnTo>
                  <a:lnTo>
                    <a:pt x="50" y="1341"/>
                  </a:lnTo>
                  <a:lnTo>
                    <a:pt x="44" y="1317"/>
                  </a:lnTo>
                  <a:lnTo>
                    <a:pt x="31" y="1293"/>
                  </a:lnTo>
                  <a:lnTo>
                    <a:pt x="25" y="1263"/>
                  </a:lnTo>
                  <a:lnTo>
                    <a:pt x="19" y="1209"/>
                  </a:lnTo>
                  <a:lnTo>
                    <a:pt x="6" y="1155"/>
                  </a:lnTo>
                  <a:lnTo>
                    <a:pt x="6" y="1126"/>
                  </a:lnTo>
                  <a:lnTo>
                    <a:pt x="0" y="1090"/>
                  </a:lnTo>
                  <a:lnTo>
                    <a:pt x="0" y="1054"/>
                  </a:lnTo>
                  <a:lnTo>
                    <a:pt x="0" y="1024"/>
                  </a:lnTo>
                  <a:lnTo>
                    <a:pt x="6" y="988"/>
                  </a:lnTo>
                  <a:lnTo>
                    <a:pt x="6" y="958"/>
                  </a:lnTo>
                  <a:lnTo>
                    <a:pt x="12" y="928"/>
                  </a:lnTo>
                  <a:lnTo>
                    <a:pt x="19" y="892"/>
                  </a:lnTo>
                  <a:lnTo>
                    <a:pt x="25" y="862"/>
                  </a:lnTo>
                  <a:lnTo>
                    <a:pt x="31" y="832"/>
                  </a:lnTo>
                  <a:lnTo>
                    <a:pt x="38" y="803"/>
                  </a:lnTo>
                  <a:lnTo>
                    <a:pt x="50" y="773"/>
                  </a:lnTo>
                  <a:lnTo>
                    <a:pt x="63" y="743"/>
                  </a:lnTo>
                  <a:lnTo>
                    <a:pt x="76" y="713"/>
                  </a:lnTo>
                  <a:lnTo>
                    <a:pt x="88" y="683"/>
                  </a:lnTo>
                  <a:lnTo>
                    <a:pt x="101" y="658"/>
                  </a:lnTo>
                  <a:lnTo>
                    <a:pt x="120" y="628"/>
                  </a:lnTo>
                  <a:lnTo>
                    <a:pt x="139" y="604"/>
                  </a:lnTo>
                  <a:lnTo>
                    <a:pt x="152" y="574"/>
                  </a:lnTo>
                  <a:lnTo>
                    <a:pt x="171" y="550"/>
                  </a:lnTo>
                  <a:lnTo>
                    <a:pt x="190" y="526"/>
                  </a:lnTo>
                  <a:lnTo>
                    <a:pt x="215" y="502"/>
                  </a:lnTo>
                  <a:lnTo>
                    <a:pt x="233" y="479"/>
                  </a:lnTo>
                  <a:lnTo>
                    <a:pt x="259" y="455"/>
                  </a:lnTo>
                  <a:lnTo>
                    <a:pt x="278" y="431"/>
                  </a:lnTo>
                  <a:lnTo>
                    <a:pt x="303" y="407"/>
                  </a:lnTo>
                  <a:lnTo>
                    <a:pt x="328" y="389"/>
                  </a:lnTo>
                  <a:lnTo>
                    <a:pt x="354" y="365"/>
                  </a:lnTo>
                  <a:lnTo>
                    <a:pt x="379" y="347"/>
                  </a:lnTo>
                  <a:lnTo>
                    <a:pt x="411" y="329"/>
                  </a:lnTo>
                  <a:lnTo>
                    <a:pt x="436" y="311"/>
                  </a:lnTo>
                  <a:lnTo>
                    <a:pt x="462" y="293"/>
                  </a:lnTo>
                  <a:lnTo>
                    <a:pt x="493" y="275"/>
                  </a:lnTo>
                  <a:lnTo>
                    <a:pt x="500" y="269"/>
                  </a:lnTo>
                  <a:lnTo>
                    <a:pt x="506" y="269"/>
                  </a:lnTo>
                  <a:lnTo>
                    <a:pt x="512" y="257"/>
                  </a:lnTo>
                  <a:lnTo>
                    <a:pt x="525" y="251"/>
                  </a:lnTo>
                  <a:lnTo>
                    <a:pt x="538" y="245"/>
                  </a:lnTo>
                  <a:lnTo>
                    <a:pt x="550" y="233"/>
                  </a:lnTo>
                  <a:lnTo>
                    <a:pt x="569" y="221"/>
                  </a:lnTo>
                  <a:lnTo>
                    <a:pt x="588" y="215"/>
                  </a:lnTo>
                  <a:lnTo>
                    <a:pt x="607" y="203"/>
                  </a:lnTo>
                  <a:lnTo>
                    <a:pt x="645" y="179"/>
                  </a:lnTo>
                  <a:lnTo>
                    <a:pt x="682" y="162"/>
                  </a:lnTo>
                  <a:lnTo>
                    <a:pt x="721" y="138"/>
                  </a:lnTo>
                  <a:lnTo>
                    <a:pt x="746" y="132"/>
                  </a:lnTo>
                  <a:lnTo>
                    <a:pt x="765" y="120"/>
                  </a:lnTo>
                  <a:lnTo>
                    <a:pt x="790" y="114"/>
                  </a:lnTo>
                  <a:lnTo>
                    <a:pt x="816" y="102"/>
                  </a:lnTo>
                  <a:lnTo>
                    <a:pt x="873" y="78"/>
                  </a:lnTo>
                  <a:lnTo>
                    <a:pt x="936" y="60"/>
                  </a:lnTo>
                  <a:lnTo>
                    <a:pt x="993" y="42"/>
                  </a:lnTo>
                  <a:lnTo>
                    <a:pt x="1057" y="24"/>
                  </a:lnTo>
                  <a:lnTo>
                    <a:pt x="1087" y="18"/>
                  </a:lnTo>
                  <a:lnTo>
                    <a:pt x="1119" y="12"/>
                  </a:lnTo>
                  <a:lnTo>
                    <a:pt x="1151" y="6"/>
                  </a:lnTo>
                  <a:lnTo>
                    <a:pt x="1176" y="6"/>
                  </a:lnTo>
                  <a:lnTo>
                    <a:pt x="1233" y="0"/>
                  </a:lnTo>
                  <a:lnTo>
                    <a:pt x="1284" y="0"/>
                  </a:lnTo>
                  <a:lnTo>
                    <a:pt x="1335" y="0"/>
                  </a:lnTo>
                  <a:lnTo>
                    <a:pt x="1385" y="0"/>
                  </a:lnTo>
                  <a:lnTo>
                    <a:pt x="1436" y="0"/>
                  </a:lnTo>
                  <a:lnTo>
                    <a:pt x="1481" y="0"/>
                  </a:lnTo>
                  <a:lnTo>
                    <a:pt x="1530" y="6"/>
                  </a:lnTo>
                  <a:lnTo>
                    <a:pt x="1575" y="12"/>
                  </a:lnTo>
                  <a:lnTo>
                    <a:pt x="1600" y="12"/>
                  </a:lnTo>
                  <a:lnTo>
                    <a:pt x="1625" y="18"/>
                  </a:lnTo>
                  <a:lnTo>
                    <a:pt x="1651" y="24"/>
                  </a:lnTo>
                  <a:lnTo>
                    <a:pt x="1682" y="30"/>
                  </a:lnTo>
                  <a:lnTo>
                    <a:pt x="1740" y="48"/>
                  </a:lnTo>
                  <a:lnTo>
                    <a:pt x="1797" y="66"/>
                  </a:lnTo>
                  <a:lnTo>
                    <a:pt x="1828" y="72"/>
                  </a:lnTo>
                  <a:lnTo>
                    <a:pt x="1847" y="78"/>
                  </a:lnTo>
                  <a:lnTo>
                    <a:pt x="1873" y="84"/>
                  </a:lnTo>
                  <a:lnTo>
                    <a:pt x="1892" y="90"/>
                  </a:lnTo>
                  <a:lnTo>
                    <a:pt x="1911" y="96"/>
                  </a:lnTo>
                  <a:lnTo>
                    <a:pt x="1917" y="96"/>
                  </a:lnTo>
                  <a:lnTo>
                    <a:pt x="1923" y="102"/>
                  </a:lnTo>
                  <a:lnTo>
                    <a:pt x="1930" y="102"/>
                  </a:lnTo>
                  <a:lnTo>
                    <a:pt x="1986" y="126"/>
                  </a:lnTo>
                  <a:lnTo>
                    <a:pt x="2024" y="144"/>
                  </a:lnTo>
                  <a:lnTo>
                    <a:pt x="2062" y="156"/>
                  </a:lnTo>
                  <a:lnTo>
                    <a:pt x="2100" y="173"/>
                  </a:lnTo>
                  <a:lnTo>
                    <a:pt x="2138" y="197"/>
                  </a:lnTo>
                  <a:lnTo>
                    <a:pt x="2170" y="215"/>
                  </a:lnTo>
                  <a:lnTo>
                    <a:pt x="2208" y="233"/>
                  </a:lnTo>
                  <a:lnTo>
                    <a:pt x="2233" y="251"/>
                  </a:lnTo>
                  <a:lnTo>
                    <a:pt x="2265" y="275"/>
                  </a:lnTo>
                  <a:lnTo>
                    <a:pt x="2290" y="293"/>
                  </a:lnTo>
                  <a:lnTo>
                    <a:pt x="2316" y="311"/>
                  </a:lnTo>
                  <a:lnTo>
                    <a:pt x="2341" y="335"/>
                  </a:lnTo>
                  <a:lnTo>
                    <a:pt x="2360" y="353"/>
                  </a:lnTo>
                  <a:lnTo>
                    <a:pt x="2378" y="371"/>
                  </a:lnTo>
                  <a:lnTo>
                    <a:pt x="2397" y="389"/>
                  </a:lnTo>
                  <a:lnTo>
                    <a:pt x="2410" y="407"/>
                  </a:lnTo>
                  <a:lnTo>
                    <a:pt x="2416" y="419"/>
                  </a:lnTo>
                  <a:lnTo>
                    <a:pt x="2422" y="425"/>
                  </a:lnTo>
                  <a:lnTo>
                    <a:pt x="2429" y="431"/>
                  </a:lnTo>
                  <a:lnTo>
                    <a:pt x="2435" y="443"/>
                  </a:lnTo>
                  <a:lnTo>
                    <a:pt x="2441" y="449"/>
                  </a:lnTo>
                  <a:lnTo>
                    <a:pt x="2448" y="461"/>
                  </a:lnTo>
                  <a:lnTo>
                    <a:pt x="2454" y="473"/>
                  </a:lnTo>
                  <a:lnTo>
                    <a:pt x="2460" y="485"/>
                  </a:lnTo>
                  <a:lnTo>
                    <a:pt x="2499" y="544"/>
                  </a:lnTo>
                  <a:lnTo>
                    <a:pt x="2505" y="556"/>
                  </a:lnTo>
                  <a:lnTo>
                    <a:pt x="2518" y="568"/>
                  </a:lnTo>
                  <a:lnTo>
                    <a:pt x="2524" y="580"/>
                  </a:lnTo>
                  <a:lnTo>
                    <a:pt x="2530" y="592"/>
                  </a:lnTo>
                  <a:lnTo>
                    <a:pt x="2537" y="610"/>
                  </a:lnTo>
                  <a:lnTo>
                    <a:pt x="2549" y="634"/>
                  </a:lnTo>
                  <a:lnTo>
                    <a:pt x="2556" y="652"/>
                  </a:lnTo>
                  <a:lnTo>
                    <a:pt x="2556" y="676"/>
                  </a:lnTo>
                  <a:lnTo>
                    <a:pt x="2568" y="725"/>
                  </a:lnTo>
                  <a:lnTo>
                    <a:pt x="2575" y="773"/>
                  </a:lnTo>
                  <a:lnTo>
                    <a:pt x="2575" y="785"/>
                  </a:lnTo>
                  <a:lnTo>
                    <a:pt x="2581" y="803"/>
                  </a:lnTo>
                  <a:lnTo>
                    <a:pt x="2581" y="814"/>
                  </a:lnTo>
                  <a:lnTo>
                    <a:pt x="2587" y="832"/>
                  </a:lnTo>
                  <a:lnTo>
                    <a:pt x="2587" y="868"/>
                  </a:lnTo>
                  <a:lnTo>
                    <a:pt x="2587" y="904"/>
                  </a:lnTo>
                  <a:lnTo>
                    <a:pt x="2587" y="922"/>
                  </a:lnTo>
                  <a:lnTo>
                    <a:pt x="2587" y="934"/>
                  </a:lnTo>
                  <a:lnTo>
                    <a:pt x="2581" y="946"/>
                  </a:lnTo>
                  <a:lnTo>
                    <a:pt x="2581" y="958"/>
                  </a:lnTo>
                  <a:lnTo>
                    <a:pt x="2581" y="970"/>
                  </a:lnTo>
                  <a:lnTo>
                    <a:pt x="2581" y="976"/>
                  </a:lnTo>
                  <a:lnTo>
                    <a:pt x="2581" y="982"/>
                  </a:lnTo>
                  <a:lnTo>
                    <a:pt x="2575" y="994"/>
                  </a:lnTo>
                  <a:lnTo>
                    <a:pt x="2575" y="1000"/>
                  </a:lnTo>
                  <a:lnTo>
                    <a:pt x="2568" y="1024"/>
                  </a:lnTo>
                  <a:lnTo>
                    <a:pt x="2562" y="1048"/>
                  </a:lnTo>
                  <a:lnTo>
                    <a:pt x="2556" y="1066"/>
                  </a:lnTo>
                  <a:lnTo>
                    <a:pt x="2549" y="1108"/>
                  </a:lnTo>
                  <a:lnTo>
                    <a:pt x="2537" y="1149"/>
                  </a:lnTo>
                  <a:lnTo>
                    <a:pt x="2524" y="1191"/>
                  </a:lnTo>
                  <a:lnTo>
                    <a:pt x="2518" y="1233"/>
                  </a:lnTo>
                  <a:lnTo>
                    <a:pt x="2511" y="1275"/>
                  </a:lnTo>
                  <a:lnTo>
                    <a:pt x="2511" y="1317"/>
                  </a:lnTo>
                  <a:lnTo>
                    <a:pt x="2511" y="1335"/>
                  </a:lnTo>
                  <a:lnTo>
                    <a:pt x="2518" y="1359"/>
                  </a:lnTo>
                  <a:lnTo>
                    <a:pt x="2518" y="1377"/>
                  </a:lnTo>
                  <a:lnTo>
                    <a:pt x="2530" y="1401"/>
                  </a:lnTo>
                  <a:lnTo>
                    <a:pt x="2511" y="1389"/>
                  </a:lnTo>
                  <a:lnTo>
                    <a:pt x="2499" y="1377"/>
                  </a:lnTo>
                  <a:lnTo>
                    <a:pt x="2480" y="1365"/>
                  </a:lnTo>
                  <a:lnTo>
                    <a:pt x="2467" y="1359"/>
                  </a:lnTo>
                  <a:lnTo>
                    <a:pt x="2448" y="1353"/>
                  </a:lnTo>
                  <a:lnTo>
                    <a:pt x="2435" y="1347"/>
                  </a:lnTo>
                  <a:lnTo>
                    <a:pt x="2416" y="1347"/>
                  </a:lnTo>
                  <a:lnTo>
                    <a:pt x="2397" y="1341"/>
                  </a:lnTo>
                  <a:lnTo>
                    <a:pt x="2366" y="1341"/>
                  </a:lnTo>
                  <a:lnTo>
                    <a:pt x="2328" y="1341"/>
                  </a:lnTo>
                  <a:lnTo>
                    <a:pt x="2259" y="1347"/>
                  </a:lnTo>
                  <a:lnTo>
                    <a:pt x="2240" y="1353"/>
                  </a:lnTo>
                  <a:lnTo>
                    <a:pt x="2208" y="1365"/>
                  </a:lnTo>
                  <a:lnTo>
                    <a:pt x="2170" y="1371"/>
                  </a:lnTo>
                  <a:lnTo>
                    <a:pt x="2100" y="1383"/>
                  </a:lnTo>
                  <a:lnTo>
                    <a:pt x="2030" y="1401"/>
                  </a:lnTo>
                  <a:lnTo>
                    <a:pt x="1999" y="1407"/>
                  </a:lnTo>
                  <a:lnTo>
                    <a:pt x="1960" y="1413"/>
                  </a:lnTo>
                </a:path>
              </a:pathLst>
            </a:custGeom>
            <a:noFill/>
            <a:ln w="9525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2" name="Picture 121" descr="Brain 4.png">
            <a:extLst>
              <a:ext uri="{FF2B5EF4-FFF2-40B4-BE49-F238E27FC236}">
                <a16:creationId xmlns:a16="http://schemas.microsoft.com/office/drawing/2014/main" id="{1B2E6BEE-5D1A-F846-8B45-C141AE09B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30" y="4282705"/>
            <a:ext cx="1381966" cy="1203406"/>
          </a:xfrm>
          <a:prstGeom prst="rect">
            <a:avLst/>
          </a:prstGeom>
        </p:spPr>
      </p:pic>
      <p:pic>
        <p:nvPicPr>
          <p:cNvPr id="123" name="Picture 122" descr="play button icon.png">
            <a:extLst>
              <a:ext uri="{FF2B5EF4-FFF2-40B4-BE49-F238E27FC236}">
                <a16:creationId xmlns:a16="http://schemas.microsoft.com/office/drawing/2014/main" id="{93D64777-1358-F74F-BFDE-0DDA6093D92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41" y="2200174"/>
            <a:ext cx="404647" cy="404647"/>
          </a:xfrm>
          <a:prstGeom prst="rect">
            <a:avLst/>
          </a:prstGeom>
        </p:spPr>
      </p:pic>
      <p:pic>
        <p:nvPicPr>
          <p:cNvPr id="20" name="Picture 17" descr="Click To Preview">
            <a:extLst>
              <a:ext uri="{FF2B5EF4-FFF2-40B4-BE49-F238E27FC236}">
                <a16:creationId xmlns:a16="http://schemas.microsoft.com/office/drawing/2014/main" id="{3D68031F-36BE-8140-AE09-31B97B14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81" y="4006178"/>
            <a:ext cx="7318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8CEB5D-EDBF-7EF9-B27F-3CCE83DF80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81A3C13F-0526-37E3-23A0-EFC5AB661A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1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08153" y="1708149"/>
            <a:ext cx="6858000" cy="3441697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77729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D63B3-860A-BB42-AA7D-C0C5FBE329C3}"/>
              </a:ext>
            </a:extLst>
          </p:cNvPr>
          <p:cNvSpPr txBox="1"/>
          <p:nvPr/>
        </p:nvSpPr>
        <p:spPr>
          <a:xfrm>
            <a:off x="-32826" y="1728092"/>
            <a:ext cx="3555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LATERAL PROCESSING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21E85-AC95-8845-B2F4-9B2230E4699F}"/>
              </a:ext>
            </a:extLst>
          </p:cNvPr>
          <p:cNvSpPr txBox="1"/>
          <p:nvPr/>
        </p:nvSpPr>
        <p:spPr>
          <a:xfrm>
            <a:off x="6483485" y="2928421"/>
            <a:ext cx="212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 is all about significance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9877BC9E-4EFC-B346-8E52-53A51377A777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6059D-942E-2842-CC2D-C676EC42C6AD}"/>
              </a:ext>
            </a:extLst>
          </p:cNvPr>
          <p:cNvSpPr txBox="1"/>
          <p:nvPr/>
        </p:nvSpPr>
        <p:spPr>
          <a:xfrm>
            <a:off x="3523172" y="137662"/>
            <a:ext cx="866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/>
              <a:t>THE LEFT AND RIGHT BRAIN PROCESSING</a:t>
            </a:r>
          </a:p>
        </p:txBody>
      </p:sp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64FC92-7C87-D960-A742-CCB2A766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C0B35A-C3DE-ADCA-39E1-CD37960C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FDBE3B-60A5-6602-7C20-90A7349023F1}"/>
              </a:ext>
            </a:extLst>
          </p:cNvPr>
          <p:cNvGrpSpPr>
            <a:grpSpLocks/>
          </p:cNvGrpSpPr>
          <p:nvPr/>
        </p:nvGrpSpPr>
        <p:grpSpPr bwMode="auto">
          <a:xfrm rot="44775" flipH="1">
            <a:off x="5255866" y="1544896"/>
            <a:ext cx="5178741" cy="4599087"/>
            <a:chOff x="1165" y="586"/>
            <a:chExt cx="889" cy="978"/>
          </a:xfrm>
          <a:gradFill flip="none" rotWithShape="1">
            <a:gsLst>
              <a:gs pos="81000">
                <a:srgbClr val="90535A">
                  <a:shade val="30000"/>
                  <a:satMod val="115000"/>
                </a:srgbClr>
              </a:gs>
              <a:gs pos="50000">
                <a:sysClr val="window" lastClr="FFFFFF"/>
              </a:gs>
            </a:gsLst>
            <a:path path="shape">
              <a:fillToRect l="50000" t="50000" r="50000" b="50000"/>
            </a:path>
            <a:tileRect/>
          </a:gradFill>
          <a:effectLst/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D9C9F3-2A2C-5D68-9B3D-7B0020DC07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586"/>
              <a:ext cx="889" cy="978"/>
              <a:chOff x="1165" y="586"/>
              <a:chExt cx="889" cy="978"/>
            </a:xfrm>
            <a:grpFill/>
          </p:grpSpPr>
          <p:sp>
            <p:nvSpPr>
              <p:cNvPr id="51" name="Freeform 4">
                <a:extLst>
                  <a:ext uri="{FF2B5EF4-FFF2-40B4-BE49-F238E27FC236}">
                    <a16:creationId xmlns:a16="http://schemas.microsoft.com/office/drawing/2014/main" id="{9DA51C7D-06C5-40AE-FF56-D8AC7D928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586"/>
                <a:ext cx="440" cy="978"/>
              </a:xfrm>
              <a:custGeom>
                <a:avLst/>
                <a:gdLst>
                  <a:gd name="T0" fmla="*/ 4 w 440"/>
                  <a:gd name="T1" fmla="*/ 935 h 978"/>
                  <a:gd name="T2" fmla="*/ 25 w 440"/>
                  <a:gd name="T3" fmla="*/ 962 h 978"/>
                  <a:gd name="T4" fmla="*/ 40 w 440"/>
                  <a:gd name="T5" fmla="*/ 975 h 978"/>
                  <a:gd name="T6" fmla="*/ 50 w 440"/>
                  <a:gd name="T7" fmla="*/ 977 h 978"/>
                  <a:gd name="T8" fmla="*/ 66 w 440"/>
                  <a:gd name="T9" fmla="*/ 973 h 978"/>
                  <a:gd name="T10" fmla="*/ 109 w 440"/>
                  <a:gd name="T11" fmla="*/ 966 h 978"/>
                  <a:gd name="T12" fmla="*/ 131 w 440"/>
                  <a:gd name="T13" fmla="*/ 962 h 978"/>
                  <a:gd name="T14" fmla="*/ 176 w 440"/>
                  <a:gd name="T15" fmla="*/ 948 h 978"/>
                  <a:gd name="T16" fmla="*/ 188 w 440"/>
                  <a:gd name="T17" fmla="*/ 938 h 978"/>
                  <a:gd name="T18" fmla="*/ 204 w 440"/>
                  <a:gd name="T19" fmla="*/ 916 h 978"/>
                  <a:gd name="T20" fmla="*/ 226 w 440"/>
                  <a:gd name="T21" fmla="*/ 918 h 978"/>
                  <a:gd name="T22" fmla="*/ 242 w 440"/>
                  <a:gd name="T23" fmla="*/ 906 h 978"/>
                  <a:gd name="T24" fmla="*/ 260 w 440"/>
                  <a:gd name="T25" fmla="*/ 880 h 978"/>
                  <a:gd name="T26" fmla="*/ 274 w 440"/>
                  <a:gd name="T27" fmla="*/ 860 h 978"/>
                  <a:gd name="T28" fmla="*/ 287 w 440"/>
                  <a:gd name="T29" fmla="*/ 840 h 978"/>
                  <a:gd name="T30" fmla="*/ 310 w 440"/>
                  <a:gd name="T31" fmla="*/ 807 h 978"/>
                  <a:gd name="T32" fmla="*/ 317 w 440"/>
                  <a:gd name="T33" fmla="*/ 788 h 978"/>
                  <a:gd name="T34" fmla="*/ 315 w 440"/>
                  <a:gd name="T35" fmla="*/ 770 h 978"/>
                  <a:gd name="T36" fmla="*/ 319 w 440"/>
                  <a:gd name="T37" fmla="*/ 737 h 978"/>
                  <a:gd name="T38" fmla="*/ 326 w 440"/>
                  <a:gd name="T39" fmla="*/ 701 h 978"/>
                  <a:gd name="T40" fmla="*/ 330 w 440"/>
                  <a:gd name="T41" fmla="*/ 686 h 978"/>
                  <a:gd name="T42" fmla="*/ 339 w 440"/>
                  <a:gd name="T43" fmla="*/ 671 h 978"/>
                  <a:gd name="T44" fmla="*/ 362 w 440"/>
                  <a:gd name="T45" fmla="*/ 637 h 978"/>
                  <a:gd name="T46" fmla="*/ 375 w 440"/>
                  <a:gd name="T47" fmla="*/ 620 h 978"/>
                  <a:gd name="T48" fmla="*/ 378 w 440"/>
                  <a:gd name="T49" fmla="*/ 609 h 978"/>
                  <a:gd name="T50" fmla="*/ 375 w 440"/>
                  <a:gd name="T51" fmla="*/ 600 h 978"/>
                  <a:gd name="T52" fmla="*/ 387 w 440"/>
                  <a:gd name="T53" fmla="*/ 583 h 978"/>
                  <a:gd name="T54" fmla="*/ 398 w 440"/>
                  <a:gd name="T55" fmla="*/ 565 h 978"/>
                  <a:gd name="T56" fmla="*/ 396 w 440"/>
                  <a:gd name="T57" fmla="*/ 547 h 978"/>
                  <a:gd name="T58" fmla="*/ 403 w 440"/>
                  <a:gd name="T59" fmla="*/ 527 h 978"/>
                  <a:gd name="T60" fmla="*/ 423 w 440"/>
                  <a:gd name="T61" fmla="*/ 494 h 978"/>
                  <a:gd name="T62" fmla="*/ 437 w 440"/>
                  <a:gd name="T63" fmla="*/ 439 h 978"/>
                  <a:gd name="T64" fmla="*/ 437 w 440"/>
                  <a:gd name="T65" fmla="*/ 399 h 978"/>
                  <a:gd name="T66" fmla="*/ 439 w 440"/>
                  <a:gd name="T67" fmla="*/ 384 h 978"/>
                  <a:gd name="T68" fmla="*/ 439 w 440"/>
                  <a:gd name="T69" fmla="*/ 375 h 978"/>
                  <a:gd name="T70" fmla="*/ 434 w 440"/>
                  <a:gd name="T71" fmla="*/ 362 h 978"/>
                  <a:gd name="T72" fmla="*/ 423 w 440"/>
                  <a:gd name="T73" fmla="*/ 326 h 978"/>
                  <a:gd name="T74" fmla="*/ 407 w 440"/>
                  <a:gd name="T75" fmla="*/ 280 h 978"/>
                  <a:gd name="T76" fmla="*/ 396 w 440"/>
                  <a:gd name="T77" fmla="*/ 252 h 978"/>
                  <a:gd name="T78" fmla="*/ 375 w 440"/>
                  <a:gd name="T79" fmla="*/ 203 h 978"/>
                  <a:gd name="T80" fmla="*/ 367 w 440"/>
                  <a:gd name="T81" fmla="*/ 181 h 978"/>
                  <a:gd name="T82" fmla="*/ 358 w 440"/>
                  <a:gd name="T83" fmla="*/ 172 h 978"/>
                  <a:gd name="T84" fmla="*/ 346 w 440"/>
                  <a:gd name="T85" fmla="*/ 159 h 978"/>
                  <a:gd name="T86" fmla="*/ 321 w 440"/>
                  <a:gd name="T87" fmla="*/ 124 h 978"/>
                  <a:gd name="T88" fmla="*/ 292 w 440"/>
                  <a:gd name="T89" fmla="*/ 77 h 978"/>
                  <a:gd name="T90" fmla="*/ 260 w 440"/>
                  <a:gd name="T91" fmla="*/ 51 h 978"/>
                  <a:gd name="T92" fmla="*/ 222 w 440"/>
                  <a:gd name="T93" fmla="*/ 27 h 978"/>
                  <a:gd name="T94" fmla="*/ 195 w 440"/>
                  <a:gd name="T95" fmla="*/ 11 h 978"/>
                  <a:gd name="T96" fmla="*/ 170 w 440"/>
                  <a:gd name="T97" fmla="*/ 3 h 978"/>
                  <a:gd name="T98" fmla="*/ 131 w 440"/>
                  <a:gd name="T99" fmla="*/ 0 h 978"/>
                  <a:gd name="T100" fmla="*/ 88 w 440"/>
                  <a:gd name="T101" fmla="*/ 0 h 978"/>
                  <a:gd name="T102" fmla="*/ 61 w 440"/>
                  <a:gd name="T103" fmla="*/ 7 h 978"/>
                  <a:gd name="T104" fmla="*/ 32 w 440"/>
                  <a:gd name="T105" fmla="*/ 25 h 978"/>
                  <a:gd name="T106" fmla="*/ 11 w 440"/>
                  <a:gd name="T107" fmla="*/ 35 h 978"/>
                  <a:gd name="T108" fmla="*/ 4 w 440"/>
                  <a:gd name="T109" fmla="*/ 57 h 978"/>
                  <a:gd name="T110" fmla="*/ 0 w 440"/>
                  <a:gd name="T111" fmla="*/ 102 h 9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0"/>
                  <a:gd name="T169" fmla="*/ 0 h 978"/>
                  <a:gd name="T170" fmla="*/ 440 w 440"/>
                  <a:gd name="T171" fmla="*/ 978 h 9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0" h="978">
                    <a:moveTo>
                      <a:pt x="0" y="904"/>
                    </a:moveTo>
                    <a:lnTo>
                      <a:pt x="0" y="916"/>
                    </a:lnTo>
                    <a:lnTo>
                      <a:pt x="2" y="926"/>
                    </a:lnTo>
                    <a:lnTo>
                      <a:pt x="4" y="935"/>
                    </a:lnTo>
                    <a:lnTo>
                      <a:pt x="9" y="944"/>
                    </a:lnTo>
                    <a:lnTo>
                      <a:pt x="14" y="948"/>
                    </a:lnTo>
                    <a:lnTo>
                      <a:pt x="16" y="953"/>
                    </a:lnTo>
                    <a:lnTo>
                      <a:pt x="25" y="962"/>
                    </a:lnTo>
                    <a:lnTo>
                      <a:pt x="29" y="966"/>
                    </a:lnTo>
                    <a:lnTo>
                      <a:pt x="34" y="968"/>
                    </a:lnTo>
                    <a:lnTo>
                      <a:pt x="36" y="973"/>
                    </a:lnTo>
                    <a:lnTo>
                      <a:pt x="40" y="975"/>
                    </a:lnTo>
                    <a:lnTo>
                      <a:pt x="43" y="975"/>
                    </a:lnTo>
                    <a:lnTo>
                      <a:pt x="45" y="977"/>
                    </a:lnTo>
                    <a:lnTo>
                      <a:pt x="47" y="977"/>
                    </a:lnTo>
                    <a:lnTo>
                      <a:pt x="50" y="977"/>
                    </a:lnTo>
                    <a:lnTo>
                      <a:pt x="52" y="975"/>
                    </a:lnTo>
                    <a:lnTo>
                      <a:pt x="57" y="975"/>
                    </a:lnTo>
                    <a:lnTo>
                      <a:pt x="61" y="975"/>
                    </a:lnTo>
                    <a:lnTo>
                      <a:pt x="66" y="973"/>
                    </a:lnTo>
                    <a:lnTo>
                      <a:pt x="75" y="973"/>
                    </a:lnTo>
                    <a:lnTo>
                      <a:pt x="81" y="970"/>
                    </a:lnTo>
                    <a:lnTo>
                      <a:pt x="90" y="970"/>
                    </a:lnTo>
                    <a:lnTo>
                      <a:pt x="109" y="966"/>
                    </a:lnTo>
                    <a:lnTo>
                      <a:pt x="116" y="966"/>
                    </a:lnTo>
                    <a:lnTo>
                      <a:pt x="122" y="964"/>
                    </a:lnTo>
                    <a:lnTo>
                      <a:pt x="127" y="964"/>
                    </a:lnTo>
                    <a:lnTo>
                      <a:pt x="131" y="962"/>
                    </a:lnTo>
                    <a:lnTo>
                      <a:pt x="138" y="960"/>
                    </a:lnTo>
                    <a:lnTo>
                      <a:pt x="152" y="955"/>
                    </a:lnTo>
                    <a:lnTo>
                      <a:pt x="168" y="951"/>
                    </a:lnTo>
                    <a:lnTo>
                      <a:pt x="176" y="948"/>
                    </a:lnTo>
                    <a:lnTo>
                      <a:pt x="179" y="946"/>
                    </a:lnTo>
                    <a:lnTo>
                      <a:pt x="183" y="944"/>
                    </a:lnTo>
                    <a:lnTo>
                      <a:pt x="185" y="942"/>
                    </a:lnTo>
                    <a:lnTo>
                      <a:pt x="188" y="938"/>
                    </a:lnTo>
                    <a:lnTo>
                      <a:pt x="192" y="928"/>
                    </a:lnTo>
                    <a:lnTo>
                      <a:pt x="197" y="920"/>
                    </a:lnTo>
                    <a:lnTo>
                      <a:pt x="199" y="918"/>
                    </a:lnTo>
                    <a:lnTo>
                      <a:pt x="204" y="916"/>
                    </a:lnTo>
                    <a:lnTo>
                      <a:pt x="206" y="913"/>
                    </a:lnTo>
                    <a:lnTo>
                      <a:pt x="211" y="913"/>
                    </a:lnTo>
                    <a:lnTo>
                      <a:pt x="217" y="916"/>
                    </a:lnTo>
                    <a:lnTo>
                      <a:pt x="226" y="918"/>
                    </a:lnTo>
                    <a:lnTo>
                      <a:pt x="231" y="916"/>
                    </a:lnTo>
                    <a:lnTo>
                      <a:pt x="233" y="916"/>
                    </a:lnTo>
                    <a:lnTo>
                      <a:pt x="237" y="911"/>
                    </a:lnTo>
                    <a:lnTo>
                      <a:pt x="242" y="906"/>
                    </a:lnTo>
                    <a:lnTo>
                      <a:pt x="247" y="902"/>
                    </a:lnTo>
                    <a:lnTo>
                      <a:pt x="249" y="898"/>
                    </a:lnTo>
                    <a:lnTo>
                      <a:pt x="258" y="884"/>
                    </a:lnTo>
                    <a:lnTo>
                      <a:pt x="260" y="880"/>
                    </a:lnTo>
                    <a:lnTo>
                      <a:pt x="265" y="876"/>
                    </a:lnTo>
                    <a:lnTo>
                      <a:pt x="267" y="871"/>
                    </a:lnTo>
                    <a:lnTo>
                      <a:pt x="269" y="867"/>
                    </a:lnTo>
                    <a:lnTo>
                      <a:pt x="274" y="860"/>
                    </a:lnTo>
                    <a:lnTo>
                      <a:pt x="278" y="854"/>
                    </a:lnTo>
                    <a:lnTo>
                      <a:pt x="280" y="849"/>
                    </a:lnTo>
                    <a:lnTo>
                      <a:pt x="285" y="845"/>
                    </a:lnTo>
                    <a:lnTo>
                      <a:pt x="287" y="840"/>
                    </a:lnTo>
                    <a:lnTo>
                      <a:pt x="292" y="834"/>
                    </a:lnTo>
                    <a:lnTo>
                      <a:pt x="301" y="820"/>
                    </a:lnTo>
                    <a:lnTo>
                      <a:pt x="306" y="814"/>
                    </a:lnTo>
                    <a:lnTo>
                      <a:pt x="310" y="807"/>
                    </a:lnTo>
                    <a:lnTo>
                      <a:pt x="312" y="801"/>
                    </a:lnTo>
                    <a:lnTo>
                      <a:pt x="315" y="796"/>
                    </a:lnTo>
                    <a:lnTo>
                      <a:pt x="317" y="792"/>
                    </a:lnTo>
                    <a:lnTo>
                      <a:pt x="317" y="788"/>
                    </a:lnTo>
                    <a:lnTo>
                      <a:pt x="317" y="785"/>
                    </a:lnTo>
                    <a:lnTo>
                      <a:pt x="317" y="781"/>
                    </a:lnTo>
                    <a:lnTo>
                      <a:pt x="315" y="774"/>
                    </a:lnTo>
                    <a:lnTo>
                      <a:pt x="315" y="770"/>
                    </a:lnTo>
                    <a:lnTo>
                      <a:pt x="315" y="765"/>
                    </a:lnTo>
                    <a:lnTo>
                      <a:pt x="317" y="759"/>
                    </a:lnTo>
                    <a:lnTo>
                      <a:pt x="317" y="752"/>
                    </a:lnTo>
                    <a:lnTo>
                      <a:pt x="319" y="737"/>
                    </a:lnTo>
                    <a:lnTo>
                      <a:pt x="321" y="719"/>
                    </a:lnTo>
                    <a:lnTo>
                      <a:pt x="323" y="713"/>
                    </a:lnTo>
                    <a:lnTo>
                      <a:pt x="326" y="706"/>
                    </a:lnTo>
                    <a:lnTo>
                      <a:pt x="326" y="701"/>
                    </a:lnTo>
                    <a:lnTo>
                      <a:pt x="328" y="697"/>
                    </a:lnTo>
                    <a:lnTo>
                      <a:pt x="328" y="691"/>
                    </a:lnTo>
                    <a:lnTo>
                      <a:pt x="330" y="689"/>
                    </a:lnTo>
                    <a:lnTo>
                      <a:pt x="330" y="686"/>
                    </a:lnTo>
                    <a:lnTo>
                      <a:pt x="332" y="682"/>
                    </a:lnTo>
                    <a:lnTo>
                      <a:pt x="335" y="677"/>
                    </a:lnTo>
                    <a:lnTo>
                      <a:pt x="337" y="673"/>
                    </a:lnTo>
                    <a:lnTo>
                      <a:pt x="339" y="671"/>
                    </a:lnTo>
                    <a:lnTo>
                      <a:pt x="344" y="662"/>
                    </a:lnTo>
                    <a:lnTo>
                      <a:pt x="351" y="655"/>
                    </a:lnTo>
                    <a:lnTo>
                      <a:pt x="356" y="647"/>
                    </a:lnTo>
                    <a:lnTo>
                      <a:pt x="362" y="637"/>
                    </a:lnTo>
                    <a:lnTo>
                      <a:pt x="369" y="631"/>
                    </a:lnTo>
                    <a:lnTo>
                      <a:pt x="371" y="627"/>
                    </a:lnTo>
                    <a:lnTo>
                      <a:pt x="373" y="622"/>
                    </a:lnTo>
                    <a:lnTo>
                      <a:pt x="375" y="620"/>
                    </a:lnTo>
                    <a:lnTo>
                      <a:pt x="375" y="618"/>
                    </a:lnTo>
                    <a:lnTo>
                      <a:pt x="378" y="615"/>
                    </a:lnTo>
                    <a:lnTo>
                      <a:pt x="378" y="613"/>
                    </a:lnTo>
                    <a:lnTo>
                      <a:pt x="378" y="609"/>
                    </a:lnTo>
                    <a:lnTo>
                      <a:pt x="378" y="607"/>
                    </a:lnTo>
                    <a:lnTo>
                      <a:pt x="378" y="605"/>
                    </a:lnTo>
                    <a:lnTo>
                      <a:pt x="375" y="602"/>
                    </a:lnTo>
                    <a:lnTo>
                      <a:pt x="375" y="600"/>
                    </a:lnTo>
                    <a:lnTo>
                      <a:pt x="375" y="598"/>
                    </a:lnTo>
                    <a:lnTo>
                      <a:pt x="378" y="593"/>
                    </a:lnTo>
                    <a:lnTo>
                      <a:pt x="380" y="591"/>
                    </a:lnTo>
                    <a:lnTo>
                      <a:pt x="387" y="583"/>
                    </a:lnTo>
                    <a:lnTo>
                      <a:pt x="392" y="576"/>
                    </a:lnTo>
                    <a:lnTo>
                      <a:pt x="394" y="571"/>
                    </a:lnTo>
                    <a:lnTo>
                      <a:pt x="396" y="567"/>
                    </a:lnTo>
                    <a:lnTo>
                      <a:pt x="398" y="565"/>
                    </a:lnTo>
                    <a:lnTo>
                      <a:pt x="398" y="560"/>
                    </a:lnTo>
                    <a:lnTo>
                      <a:pt x="396" y="554"/>
                    </a:lnTo>
                    <a:lnTo>
                      <a:pt x="396" y="549"/>
                    </a:lnTo>
                    <a:lnTo>
                      <a:pt x="396" y="547"/>
                    </a:lnTo>
                    <a:lnTo>
                      <a:pt x="396" y="543"/>
                    </a:lnTo>
                    <a:lnTo>
                      <a:pt x="396" y="538"/>
                    </a:lnTo>
                    <a:lnTo>
                      <a:pt x="398" y="531"/>
                    </a:lnTo>
                    <a:lnTo>
                      <a:pt x="403" y="527"/>
                    </a:lnTo>
                    <a:lnTo>
                      <a:pt x="407" y="521"/>
                    </a:lnTo>
                    <a:lnTo>
                      <a:pt x="412" y="514"/>
                    </a:lnTo>
                    <a:lnTo>
                      <a:pt x="421" y="501"/>
                    </a:lnTo>
                    <a:lnTo>
                      <a:pt x="423" y="494"/>
                    </a:lnTo>
                    <a:lnTo>
                      <a:pt x="428" y="487"/>
                    </a:lnTo>
                    <a:lnTo>
                      <a:pt x="432" y="477"/>
                    </a:lnTo>
                    <a:lnTo>
                      <a:pt x="434" y="463"/>
                    </a:lnTo>
                    <a:lnTo>
                      <a:pt x="437" y="439"/>
                    </a:lnTo>
                    <a:lnTo>
                      <a:pt x="437" y="432"/>
                    </a:lnTo>
                    <a:lnTo>
                      <a:pt x="439" y="426"/>
                    </a:lnTo>
                    <a:lnTo>
                      <a:pt x="437" y="413"/>
                    </a:lnTo>
                    <a:lnTo>
                      <a:pt x="437" y="399"/>
                    </a:lnTo>
                    <a:lnTo>
                      <a:pt x="437" y="393"/>
                    </a:lnTo>
                    <a:lnTo>
                      <a:pt x="437" y="388"/>
                    </a:lnTo>
                    <a:lnTo>
                      <a:pt x="437" y="386"/>
                    </a:lnTo>
                    <a:lnTo>
                      <a:pt x="439" y="384"/>
                    </a:lnTo>
                    <a:lnTo>
                      <a:pt x="439" y="382"/>
                    </a:lnTo>
                    <a:lnTo>
                      <a:pt x="439" y="380"/>
                    </a:lnTo>
                    <a:lnTo>
                      <a:pt x="439" y="378"/>
                    </a:lnTo>
                    <a:lnTo>
                      <a:pt x="439" y="375"/>
                    </a:lnTo>
                    <a:lnTo>
                      <a:pt x="439" y="373"/>
                    </a:lnTo>
                    <a:lnTo>
                      <a:pt x="437" y="368"/>
                    </a:lnTo>
                    <a:lnTo>
                      <a:pt x="437" y="366"/>
                    </a:lnTo>
                    <a:lnTo>
                      <a:pt x="434" y="362"/>
                    </a:lnTo>
                    <a:lnTo>
                      <a:pt x="434" y="355"/>
                    </a:lnTo>
                    <a:lnTo>
                      <a:pt x="432" y="351"/>
                    </a:lnTo>
                    <a:lnTo>
                      <a:pt x="428" y="340"/>
                    </a:lnTo>
                    <a:lnTo>
                      <a:pt x="423" y="326"/>
                    </a:lnTo>
                    <a:lnTo>
                      <a:pt x="414" y="300"/>
                    </a:lnTo>
                    <a:lnTo>
                      <a:pt x="410" y="289"/>
                    </a:lnTo>
                    <a:lnTo>
                      <a:pt x="407" y="284"/>
                    </a:lnTo>
                    <a:lnTo>
                      <a:pt x="407" y="280"/>
                    </a:lnTo>
                    <a:lnTo>
                      <a:pt x="403" y="272"/>
                    </a:lnTo>
                    <a:lnTo>
                      <a:pt x="401" y="265"/>
                    </a:lnTo>
                    <a:lnTo>
                      <a:pt x="398" y="258"/>
                    </a:lnTo>
                    <a:lnTo>
                      <a:pt x="396" y="252"/>
                    </a:lnTo>
                    <a:lnTo>
                      <a:pt x="392" y="240"/>
                    </a:lnTo>
                    <a:lnTo>
                      <a:pt x="387" y="230"/>
                    </a:lnTo>
                    <a:lnTo>
                      <a:pt x="380" y="216"/>
                    </a:lnTo>
                    <a:lnTo>
                      <a:pt x="375" y="203"/>
                    </a:lnTo>
                    <a:lnTo>
                      <a:pt x="373" y="196"/>
                    </a:lnTo>
                    <a:lnTo>
                      <a:pt x="371" y="190"/>
                    </a:lnTo>
                    <a:lnTo>
                      <a:pt x="369" y="185"/>
                    </a:lnTo>
                    <a:lnTo>
                      <a:pt x="367" y="181"/>
                    </a:lnTo>
                    <a:lnTo>
                      <a:pt x="364" y="176"/>
                    </a:lnTo>
                    <a:lnTo>
                      <a:pt x="362" y="174"/>
                    </a:lnTo>
                    <a:lnTo>
                      <a:pt x="360" y="174"/>
                    </a:lnTo>
                    <a:lnTo>
                      <a:pt x="358" y="172"/>
                    </a:lnTo>
                    <a:lnTo>
                      <a:pt x="356" y="170"/>
                    </a:lnTo>
                    <a:lnTo>
                      <a:pt x="353" y="168"/>
                    </a:lnTo>
                    <a:lnTo>
                      <a:pt x="351" y="163"/>
                    </a:lnTo>
                    <a:lnTo>
                      <a:pt x="346" y="159"/>
                    </a:lnTo>
                    <a:lnTo>
                      <a:pt x="342" y="154"/>
                    </a:lnTo>
                    <a:lnTo>
                      <a:pt x="335" y="144"/>
                    </a:lnTo>
                    <a:lnTo>
                      <a:pt x="326" y="130"/>
                    </a:lnTo>
                    <a:lnTo>
                      <a:pt x="321" y="124"/>
                    </a:lnTo>
                    <a:lnTo>
                      <a:pt x="317" y="117"/>
                    </a:lnTo>
                    <a:lnTo>
                      <a:pt x="308" y="102"/>
                    </a:lnTo>
                    <a:lnTo>
                      <a:pt x="296" y="86"/>
                    </a:lnTo>
                    <a:lnTo>
                      <a:pt x="292" y="77"/>
                    </a:lnTo>
                    <a:lnTo>
                      <a:pt x="285" y="71"/>
                    </a:lnTo>
                    <a:lnTo>
                      <a:pt x="276" y="64"/>
                    </a:lnTo>
                    <a:lnTo>
                      <a:pt x="269" y="57"/>
                    </a:lnTo>
                    <a:lnTo>
                      <a:pt x="260" y="51"/>
                    </a:lnTo>
                    <a:lnTo>
                      <a:pt x="249" y="45"/>
                    </a:lnTo>
                    <a:lnTo>
                      <a:pt x="240" y="38"/>
                    </a:lnTo>
                    <a:lnTo>
                      <a:pt x="231" y="31"/>
                    </a:lnTo>
                    <a:lnTo>
                      <a:pt x="222" y="27"/>
                    </a:lnTo>
                    <a:lnTo>
                      <a:pt x="213" y="22"/>
                    </a:lnTo>
                    <a:lnTo>
                      <a:pt x="206" y="18"/>
                    </a:lnTo>
                    <a:lnTo>
                      <a:pt x="199" y="13"/>
                    </a:lnTo>
                    <a:lnTo>
                      <a:pt x="195" y="11"/>
                    </a:lnTo>
                    <a:lnTo>
                      <a:pt x="188" y="9"/>
                    </a:lnTo>
                    <a:lnTo>
                      <a:pt x="183" y="7"/>
                    </a:lnTo>
                    <a:lnTo>
                      <a:pt x="176" y="5"/>
                    </a:lnTo>
                    <a:lnTo>
                      <a:pt x="170" y="3"/>
                    </a:lnTo>
                    <a:lnTo>
                      <a:pt x="163" y="3"/>
                    </a:lnTo>
                    <a:lnTo>
                      <a:pt x="154" y="0"/>
                    </a:lnTo>
                    <a:lnTo>
                      <a:pt x="142" y="0"/>
                    </a:lnTo>
                    <a:lnTo>
                      <a:pt x="131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99" y="0"/>
                    </a:lnTo>
                    <a:lnTo>
                      <a:pt x="88" y="0"/>
                    </a:lnTo>
                    <a:lnTo>
                      <a:pt x="81" y="3"/>
                    </a:lnTo>
                    <a:lnTo>
                      <a:pt x="75" y="3"/>
                    </a:lnTo>
                    <a:lnTo>
                      <a:pt x="68" y="5"/>
                    </a:lnTo>
                    <a:lnTo>
                      <a:pt x="61" y="7"/>
                    </a:lnTo>
                    <a:lnTo>
                      <a:pt x="57" y="11"/>
                    </a:lnTo>
                    <a:lnTo>
                      <a:pt x="40" y="22"/>
                    </a:lnTo>
                    <a:lnTo>
                      <a:pt x="36" y="25"/>
                    </a:lnTo>
                    <a:lnTo>
                      <a:pt x="32" y="25"/>
                    </a:lnTo>
                    <a:lnTo>
                      <a:pt x="23" y="27"/>
                    </a:lnTo>
                    <a:lnTo>
                      <a:pt x="18" y="29"/>
                    </a:lnTo>
                    <a:lnTo>
                      <a:pt x="16" y="31"/>
                    </a:lnTo>
                    <a:lnTo>
                      <a:pt x="11" y="35"/>
                    </a:lnTo>
                    <a:lnTo>
                      <a:pt x="11" y="38"/>
                    </a:lnTo>
                    <a:lnTo>
                      <a:pt x="9" y="42"/>
                    </a:lnTo>
                    <a:lnTo>
                      <a:pt x="7" y="49"/>
                    </a:lnTo>
                    <a:lnTo>
                      <a:pt x="4" y="57"/>
                    </a:lnTo>
                    <a:lnTo>
                      <a:pt x="2" y="66"/>
                    </a:lnTo>
                    <a:lnTo>
                      <a:pt x="2" y="77"/>
                    </a:lnTo>
                    <a:lnTo>
                      <a:pt x="0" y="88"/>
                    </a:lnTo>
                    <a:lnTo>
                      <a:pt x="0" y="102"/>
                    </a:lnTo>
                    <a:lnTo>
                      <a:pt x="0" y="115"/>
                    </a:lnTo>
                    <a:lnTo>
                      <a:pt x="0" y="130"/>
                    </a:lnTo>
                    <a:lnTo>
                      <a:pt x="0" y="904"/>
                    </a:lnTo>
                  </a:path>
                </a:pathLst>
              </a:custGeom>
              <a:noFill/>
              <a:ln w="19050" cap="flat" cmpd="sng" algn="ctr">
                <a:solidFill>
                  <a:srgbClr val="605D5C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329EC920-5744-3CD9-88D5-80C5B0C30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" y="586"/>
                <a:ext cx="441" cy="978"/>
              </a:xfrm>
              <a:custGeom>
                <a:avLst/>
                <a:gdLst>
                  <a:gd name="T0" fmla="*/ 435 w 441"/>
                  <a:gd name="T1" fmla="*/ 935 h 978"/>
                  <a:gd name="T2" fmla="*/ 415 w 441"/>
                  <a:gd name="T3" fmla="*/ 962 h 978"/>
                  <a:gd name="T4" fmla="*/ 399 w 441"/>
                  <a:gd name="T5" fmla="*/ 975 h 978"/>
                  <a:gd name="T6" fmla="*/ 387 w 441"/>
                  <a:gd name="T7" fmla="*/ 975 h 978"/>
                  <a:gd name="T8" fmla="*/ 365 w 441"/>
                  <a:gd name="T9" fmla="*/ 973 h 978"/>
                  <a:gd name="T10" fmla="*/ 324 w 441"/>
                  <a:gd name="T11" fmla="*/ 966 h 978"/>
                  <a:gd name="T12" fmla="*/ 302 w 441"/>
                  <a:gd name="T13" fmla="*/ 960 h 978"/>
                  <a:gd name="T14" fmla="*/ 261 w 441"/>
                  <a:gd name="T15" fmla="*/ 946 h 978"/>
                  <a:gd name="T16" fmla="*/ 247 w 441"/>
                  <a:gd name="T17" fmla="*/ 928 h 978"/>
                  <a:gd name="T18" fmla="*/ 233 w 441"/>
                  <a:gd name="T19" fmla="*/ 913 h 978"/>
                  <a:gd name="T20" fmla="*/ 209 w 441"/>
                  <a:gd name="T21" fmla="*/ 916 h 978"/>
                  <a:gd name="T22" fmla="*/ 193 w 441"/>
                  <a:gd name="T23" fmla="*/ 902 h 978"/>
                  <a:gd name="T24" fmla="*/ 175 w 441"/>
                  <a:gd name="T25" fmla="*/ 876 h 978"/>
                  <a:gd name="T26" fmla="*/ 161 w 441"/>
                  <a:gd name="T27" fmla="*/ 854 h 978"/>
                  <a:gd name="T28" fmla="*/ 147 w 441"/>
                  <a:gd name="T29" fmla="*/ 834 h 978"/>
                  <a:gd name="T30" fmla="*/ 127 w 441"/>
                  <a:gd name="T31" fmla="*/ 801 h 978"/>
                  <a:gd name="T32" fmla="*/ 122 w 441"/>
                  <a:gd name="T33" fmla="*/ 785 h 978"/>
                  <a:gd name="T34" fmla="*/ 125 w 441"/>
                  <a:gd name="T35" fmla="*/ 765 h 978"/>
                  <a:gd name="T36" fmla="*/ 116 w 441"/>
                  <a:gd name="T37" fmla="*/ 719 h 978"/>
                  <a:gd name="T38" fmla="*/ 111 w 441"/>
                  <a:gd name="T39" fmla="*/ 697 h 978"/>
                  <a:gd name="T40" fmla="*/ 107 w 441"/>
                  <a:gd name="T41" fmla="*/ 682 h 978"/>
                  <a:gd name="T42" fmla="*/ 95 w 441"/>
                  <a:gd name="T43" fmla="*/ 662 h 978"/>
                  <a:gd name="T44" fmla="*/ 70 w 441"/>
                  <a:gd name="T45" fmla="*/ 631 h 978"/>
                  <a:gd name="T46" fmla="*/ 64 w 441"/>
                  <a:gd name="T47" fmla="*/ 618 h 978"/>
                  <a:gd name="T48" fmla="*/ 62 w 441"/>
                  <a:gd name="T49" fmla="*/ 607 h 978"/>
                  <a:gd name="T50" fmla="*/ 64 w 441"/>
                  <a:gd name="T51" fmla="*/ 598 h 978"/>
                  <a:gd name="T52" fmla="*/ 45 w 441"/>
                  <a:gd name="T53" fmla="*/ 576 h 978"/>
                  <a:gd name="T54" fmla="*/ 41 w 441"/>
                  <a:gd name="T55" fmla="*/ 560 h 978"/>
                  <a:gd name="T56" fmla="*/ 43 w 441"/>
                  <a:gd name="T57" fmla="*/ 543 h 978"/>
                  <a:gd name="T58" fmla="*/ 32 w 441"/>
                  <a:gd name="T59" fmla="*/ 521 h 978"/>
                  <a:gd name="T60" fmla="*/ 12 w 441"/>
                  <a:gd name="T61" fmla="*/ 487 h 978"/>
                  <a:gd name="T62" fmla="*/ 0 w 441"/>
                  <a:gd name="T63" fmla="*/ 432 h 978"/>
                  <a:gd name="T64" fmla="*/ 3 w 441"/>
                  <a:gd name="T65" fmla="*/ 393 h 978"/>
                  <a:gd name="T66" fmla="*/ 0 w 441"/>
                  <a:gd name="T67" fmla="*/ 382 h 978"/>
                  <a:gd name="T68" fmla="*/ 0 w 441"/>
                  <a:gd name="T69" fmla="*/ 373 h 978"/>
                  <a:gd name="T70" fmla="*/ 5 w 441"/>
                  <a:gd name="T71" fmla="*/ 355 h 978"/>
                  <a:gd name="T72" fmla="*/ 25 w 441"/>
                  <a:gd name="T73" fmla="*/ 300 h 978"/>
                  <a:gd name="T74" fmla="*/ 34 w 441"/>
                  <a:gd name="T75" fmla="*/ 272 h 978"/>
                  <a:gd name="T76" fmla="*/ 48 w 441"/>
                  <a:gd name="T77" fmla="*/ 240 h 978"/>
                  <a:gd name="T78" fmla="*/ 66 w 441"/>
                  <a:gd name="T79" fmla="*/ 196 h 978"/>
                  <a:gd name="T80" fmla="*/ 75 w 441"/>
                  <a:gd name="T81" fmla="*/ 176 h 978"/>
                  <a:gd name="T82" fmla="*/ 84 w 441"/>
                  <a:gd name="T83" fmla="*/ 170 h 978"/>
                  <a:gd name="T84" fmla="*/ 98 w 441"/>
                  <a:gd name="T85" fmla="*/ 154 h 978"/>
                  <a:gd name="T86" fmla="*/ 122 w 441"/>
                  <a:gd name="T87" fmla="*/ 117 h 978"/>
                  <a:gd name="T88" fmla="*/ 154 w 441"/>
                  <a:gd name="T89" fmla="*/ 71 h 978"/>
                  <a:gd name="T90" fmla="*/ 190 w 441"/>
                  <a:gd name="T91" fmla="*/ 45 h 978"/>
                  <a:gd name="T92" fmla="*/ 227 w 441"/>
                  <a:gd name="T93" fmla="*/ 22 h 978"/>
                  <a:gd name="T94" fmla="*/ 252 w 441"/>
                  <a:gd name="T95" fmla="*/ 9 h 978"/>
                  <a:gd name="T96" fmla="*/ 277 w 441"/>
                  <a:gd name="T97" fmla="*/ 3 h 978"/>
                  <a:gd name="T98" fmla="*/ 318 w 441"/>
                  <a:gd name="T99" fmla="*/ 0 h 978"/>
                  <a:gd name="T100" fmla="*/ 358 w 441"/>
                  <a:gd name="T101" fmla="*/ 3 h 978"/>
                  <a:gd name="T102" fmla="*/ 383 w 441"/>
                  <a:gd name="T103" fmla="*/ 11 h 978"/>
                  <a:gd name="T104" fmla="*/ 417 w 441"/>
                  <a:gd name="T105" fmla="*/ 27 h 978"/>
                  <a:gd name="T106" fmla="*/ 428 w 441"/>
                  <a:gd name="T107" fmla="*/ 38 h 978"/>
                  <a:gd name="T108" fmla="*/ 435 w 441"/>
                  <a:gd name="T109" fmla="*/ 66 h 978"/>
                  <a:gd name="T110" fmla="*/ 440 w 441"/>
                  <a:gd name="T111" fmla="*/ 115 h 9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41"/>
                  <a:gd name="T169" fmla="*/ 0 h 978"/>
                  <a:gd name="T170" fmla="*/ 441 w 441"/>
                  <a:gd name="T171" fmla="*/ 978 h 97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41" h="978">
                    <a:moveTo>
                      <a:pt x="440" y="904"/>
                    </a:moveTo>
                    <a:lnTo>
                      <a:pt x="440" y="916"/>
                    </a:lnTo>
                    <a:lnTo>
                      <a:pt x="437" y="926"/>
                    </a:lnTo>
                    <a:lnTo>
                      <a:pt x="435" y="935"/>
                    </a:lnTo>
                    <a:lnTo>
                      <a:pt x="431" y="944"/>
                    </a:lnTo>
                    <a:lnTo>
                      <a:pt x="426" y="948"/>
                    </a:lnTo>
                    <a:lnTo>
                      <a:pt x="424" y="953"/>
                    </a:lnTo>
                    <a:lnTo>
                      <a:pt x="415" y="962"/>
                    </a:lnTo>
                    <a:lnTo>
                      <a:pt x="410" y="966"/>
                    </a:lnTo>
                    <a:lnTo>
                      <a:pt x="406" y="968"/>
                    </a:lnTo>
                    <a:lnTo>
                      <a:pt x="404" y="973"/>
                    </a:lnTo>
                    <a:lnTo>
                      <a:pt x="399" y="975"/>
                    </a:lnTo>
                    <a:lnTo>
                      <a:pt x="397" y="975"/>
                    </a:lnTo>
                    <a:lnTo>
                      <a:pt x="394" y="977"/>
                    </a:lnTo>
                    <a:lnTo>
                      <a:pt x="390" y="977"/>
                    </a:lnTo>
                    <a:lnTo>
                      <a:pt x="387" y="975"/>
                    </a:lnTo>
                    <a:lnTo>
                      <a:pt x="383" y="975"/>
                    </a:lnTo>
                    <a:lnTo>
                      <a:pt x="378" y="975"/>
                    </a:lnTo>
                    <a:lnTo>
                      <a:pt x="374" y="973"/>
                    </a:lnTo>
                    <a:lnTo>
                      <a:pt x="365" y="973"/>
                    </a:lnTo>
                    <a:lnTo>
                      <a:pt x="358" y="970"/>
                    </a:lnTo>
                    <a:lnTo>
                      <a:pt x="349" y="970"/>
                    </a:lnTo>
                    <a:lnTo>
                      <a:pt x="331" y="966"/>
                    </a:lnTo>
                    <a:lnTo>
                      <a:pt x="324" y="966"/>
                    </a:lnTo>
                    <a:lnTo>
                      <a:pt x="318" y="964"/>
                    </a:lnTo>
                    <a:lnTo>
                      <a:pt x="313" y="964"/>
                    </a:lnTo>
                    <a:lnTo>
                      <a:pt x="309" y="962"/>
                    </a:lnTo>
                    <a:lnTo>
                      <a:pt x="302" y="960"/>
                    </a:lnTo>
                    <a:lnTo>
                      <a:pt x="288" y="955"/>
                    </a:lnTo>
                    <a:lnTo>
                      <a:pt x="272" y="951"/>
                    </a:lnTo>
                    <a:lnTo>
                      <a:pt x="263" y="948"/>
                    </a:lnTo>
                    <a:lnTo>
                      <a:pt x="261" y="946"/>
                    </a:lnTo>
                    <a:lnTo>
                      <a:pt x="256" y="944"/>
                    </a:lnTo>
                    <a:lnTo>
                      <a:pt x="254" y="942"/>
                    </a:lnTo>
                    <a:lnTo>
                      <a:pt x="252" y="938"/>
                    </a:lnTo>
                    <a:lnTo>
                      <a:pt x="247" y="928"/>
                    </a:lnTo>
                    <a:lnTo>
                      <a:pt x="242" y="920"/>
                    </a:lnTo>
                    <a:lnTo>
                      <a:pt x="238" y="918"/>
                    </a:lnTo>
                    <a:lnTo>
                      <a:pt x="236" y="916"/>
                    </a:lnTo>
                    <a:lnTo>
                      <a:pt x="233" y="913"/>
                    </a:lnTo>
                    <a:lnTo>
                      <a:pt x="229" y="913"/>
                    </a:lnTo>
                    <a:lnTo>
                      <a:pt x="222" y="916"/>
                    </a:lnTo>
                    <a:lnTo>
                      <a:pt x="213" y="918"/>
                    </a:lnTo>
                    <a:lnTo>
                      <a:pt x="209" y="916"/>
                    </a:lnTo>
                    <a:lnTo>
                      <a:pt x="207" y="916"/>
                    </a:lnTo>
                    <a:lnTo>
                      <a:pt x="202" y="911"/>
                    </a:lnTo>
                    <a:lnTo>
                      <a:pt x="197" y="906"/>
                    </a:lnTo>
                    <a:lnTo>
                      <a:pt x="193" y="902"/>
                    </a:lnTo>
                    <a:lnTo>
                      <a:pt x="190" y="898"/>
                    </a:lnTo>
                    <a:lnTo>
                      <a:pt x="181" y="884"/>
                    </a:lnTo>
                    <a:lnTo>
                      <a:pt x="179" y="880"/>
                    </a:lnTo>
                    <a:lnTo>
                      <a:pt x="175" y="876"/>
                    </a:lnTo>
                    <a:lnTo>
                      <a:pt x="172" y="871"/>
                    </a:lnTo>
                    <a:lnTo>
                      <a:pt x="170" y="867"/>
                    </a:lnTo>
                    <a:lnTo>
                      <a:pt x="166" y="860"/>
                    </a:lnTo>
                    <a:lnTo>
                      <a:pt x="161" y="854"/>
                    </a:lnTo>
                    <a:lnTo>
                      <a:pt x="157" y="849"/>
                    </a:lnTo>
                    <a:lnTo>
                      <a:pt x="154" y="845"/>
                    </a:lnTo>
                    <a:lnTo>
                      <a:pt x="152" y="840"/>
                    </a:lnTo>
                    <a:lnTo>
                      <a:pt x="147" y="834"/>
                    </a:lnTo>
                    <a:lnTo>
                      <a:pt x="138" y="820"/>
                    </a:lnTo>
                    <a:lnTo>
                      <a:pt x="134" y="814"/>
                    </a:lnTo>
                    <a:lnTo>
                      <a:pt x="129" y="807"/>
                    </a:lnTo>
                    <a:lnTo>
                      <a:pt x="127" y="801"/>
                    </a:lnTo>
                    <a:lnTo>
                      <a:pt x="125" y="796"/>
                    </a:lnTo>
                    <a:lnTo>
                      <a:pt x="122" y="792"/>
                    </a:lnTo>
                    <a:lnTo>
                      <a:pt x="122" y="788"/>
                    </a:lnTo>
                    <a:lnTo>
                      <a:pt x="122" y="785"/>
                    </a:lnTo>
                    <a:lnTo>
                      <a:pt x="122" y="781"/>
                    </a:lnTo>
                    <a:lnTo>
                      <a:pt x="125" y="774"/>
                    </a:lnTo>
                    <a:lnTo>
                      <a:pt x="125" y="770"/>
                    </a:lnTo>
                    <a:lnTo>
                      <a:pt x="125" y="765"/>
                    </a:lnTo>
                    <a:lnTo>
                      <a:pt x="122" y="759"/>
                    </a:lnTo>
                    <a:lnTo>
                      <a:pt x="122" y="752"/>
                    </a:lnTo>
                    <a:lnTo>
                      <a:pt x="120" y="737"/>
                    </a:lnTo>
                    <a:lnTo>
                      <a:pt x="116" y="719"/>
                    </a:lnTo>
                    <a:lnTo>
                      <a:pt x="116" y="713"/>
                    </a:lnTo>
                    <a:lnTo>
                      <a:pt x="114" y="706"/>
                    </a:lnTo>
                    <a:lnTo>
                      <a:pt x="114" y="701"/>
                    </a:lnTo>
                    <a:lnTo>
                      <a:pt x="111" y="697"/>
                    </a:lnTo>
                    <a:lnTo>
                      <a:pt x="111" y="691"/>
                    </a:lnTo>
                    <a:lnTo>
                      <a:pt x="109" y="689"/>
                    </a:lnTo>
                    <a:lnTo>
                      <a:pt x="109" y="686"/>
                    </a:lnTo>
                    <a:lnTo>
                      <a:pt x="107" y="682"/>
                    </a:lnTo>
                    <a:lnTo>
                      <a:pt x="105" y="677"/>
                    </a:lnTo>
                    <a:lnTo>
                      <a:pt x="102" y="673"/>
                    </a:lnTo>
                    <a:lnTo>
                      <a:pt x="100" y="671"/>
                    </a:lnTo>
                    <a:lnTo>
                      <a:pt x="95" y="662"/>
                    </a:lnTo>
                    <a:lnTo>
                      <a:pt x="88" y="655"/>
                    </a:lnTo>
                    <a:lnTo>
                      <a:pt x="81" y="647"/>
                    </a:lnTo>
                    <a:lnTo>
                      <a:pt x="77" y="637"/>
                    </a:lnTo>
                    <a:lnTo>
                      <a:pt x="70" y="631"/>
                    </a:lnTo>
                    <a:lnTo>
                      <a:pt x="68" y="627"/>
                    </a:lnTo>
                    <a:lnTo>
                      <a:pt x="66" y="622"/>
                    </a:lnTo>
                    <a:lnTo>
                      <a:pt x="64" y="620"/>
                    </a:lnTo>
                    <a:lnTo>
                      <a:pt x="64" y="618"/>
                    </a:lnTo>
                    <a:lnTo>
                      <a:pt x="62" y="615"/>
                    </a:lnTo>
                    <a:lnTo>
                      <a:pt x="62" y="613"/>
                    </a:lnTo>
                    <a:lnTo>
                      <a:pt x="62" y="609"/>
                    </a:lnTo>
                    <a:lnTo>
                      <a:pt x="62" y="607"/>
                    </a:lnTo>
                    <a:lnTo>
                      <a:pt x="62" y="605"/>
                    </a:lnTo>
                    <a:lnTo>
                      <a:pt x="64" y="602"/>
                    </a:lnTo>
                    <a:lnTo>
                      <a:pt x="64" y="600"/>
                    </a:lnTo>
                    <a:lnTo>
                      <a:pt x="64" y="598"/>
                    </a:lnTo>
                    <a:lnTo>
                      <a:pt x="62" y="593"/>
                    </a:lnTo>
                    <a:lnTo>
                      <a:pt x="59" y="591"/>
                    </a:lnTo>
                    <a:lnTo>
                      <a:pt x="52" y="583"/>
                    </a:lnTo>
                    <a:lnTo>
                      <a:pt x="45" y="576"/>
                    </a:lnTo>
                    <a:lnTo>
                      <a:pt x="43" y="571"/>
                    </a:lnTo>
                    <a:lnTo>
                      <a:pt x="43" y="567"/>
                    </a:lnTo>
                    <a:lnTo>
                      <a:pt x="41" y="565"/>
                    </a:lnTo>
                    <a:lnTo>
                      <a:pt x="41" y="560"/>
                    </a:lnTo>
                    <a:lnTo>
                      <a:pt x="43" y="554"/>
                    </a:lnTo>
                    <a:lnTo>
                      <a:pt x="43" y="549"/>
                    </a:lnTo>
                    <a:lnTo>
                      <a:pt x="43" y="547"/>
                    </a:lnTo>
                    <a:lnTo>
                      <a:pt x="43" y="543"/>
                    </a:lnTo>
                    <a:lnTo>
                      <a:pt x="43" y="538"/>
                    </a:lnTo>
                    <a:lnTo>
                      <a:pt x="41" y="531"/>
                    </a:lnTo>
                    <a:lnTo>
                      <a:pt x="36" y="527"/>
                    </a:lnTo>
                    <a:lnTo>
                      <a:pt x="32" y="521"/>
                    </a:lnTo>
                    <a:lnTo>
                      <a:pt x="27" y="514"/>
                    </a:lnTo>
                    <a:lnTo>
                      <a:pt x="18" y="501"/>
                    </a:lnTo>
                    <a:lnTo>
                      <a:pt x="16" y="494"/>
                    </a:lnTo>
                    <a:lnTo>
                      <a:pt x="12" y="487"/>
                    </a:lnTo>
                    <a:lnTo>
                      <a:pt x="7" y="477"/>
                    </a:lnTo>
                    <a:lnTo>
                      <a:pt x="5" y="463"/>
                    </a:lnTo>
                    <a:lnTo>
                      <a:pt x="3" y="439"/>
                    </a:lnTo>
                    <a:lnTo>
                      <a:pt x="0" y="432"/>
                    </a:lnTo>
                    <a:lnTo>
                      <a:pt x="0" y="426"/>
                    </a:lnTo>
                    <a:lnTo>
                      <a:pt x="0" y="413"/>
                    </a:lnTo>
                    <a:lnTo>
                      <a:pt x="3" y="399"/>
                    </a:lnTo>
                    <a:lnTo>
                      <a:pt x="3" y="393"/>
                    </a:lnTo>
                    <a:lnTo>
                      <a:pt x="3" y="388"/>
                    </a:lnTo>
                    <a:lnTo>
                      <a:pt x="3" y="386"/>
                    </a:lnTo>
                    <a:lnTo>
                      <a:pt x="0" y="384"/>
                    </a:lnTo>
                    <a:lnTo>
                      <a:pt x="0" y="382"/>
                    </a:lnTo>
                    <a:lnTo>
                      <a:pt x="0" y="380"/>
                    </a:lnTo>
                    <a:lnTo>
                      <a:pt x="0" y="378"/>
                    </a:lnTo>
                    <a:lnTo>
                      <a:pt x="0" y="375"/>
                    </a:lnTo>
                    <a:lnTo>
                      <a:pt x="0" y="373"/>
                    </a:lnTo>
                    <a:lnTo>
                      <a:pt x="3" y="368"/>
                    </a:lnTo>
                    <a:lnTo>
                      <a:pt x="3" y="366"/>
                    </a:lnTo>
                    <a:lnTo>
                      <a:pt x="5" y="362"/>
                    </a:lnTo>
                    <a:lnTo>
                      <a:pt x="5" y="355"/>
                    </a:lnTo>
                    <a:lnTo>
                      <a:pt x="7" y="351"/>
                    </a:lnTo>
                    <a:lnTo>
                      <a:pt x="12" y="340"/>
                    </a:lnTo>
                    <a:lnTo>
                      <a:pt x="16" y="326"/>
                    </a:lnTo>
                    <a:lnTo>
                      <a:pt x="25" y="300"/>
                    </a:lnTo>
                    <a:lnTo>
                      <a:pt x="29" y="289"/>
                    </a:lnTo>
                    <a:lnTo>
                      <a:pt x="29" y="284"/>
                    </a:lnTo>
                    <a:lnTo>
                      <a:pt x="32" y="280"/>
                    </a:lnTo>
                    <a:lnTo>
                      <a:pt x="34" y="272"/>
                    </a:lnTo>
                    <a:lnTo>
                      <a:pt x="39" y="265"/>
                    </a:lnTo>
                    <a:lnTo>
                      <a:pt x="41" y="258"/>
                    </a:lnTo>
                    <a:lnTo>
                      <a:pt x="43" y="252"/>
                    </a:lnTo>
                    <a:lnTo>
                      <a:pt x="48" y="240"/>
                    </a:lnTo>
                    <a:lnTo>
                      <a:pt x="52" y="230"/>
                    </a:lnTo>
                    <a:lnTo>
                      <a:pt x="57" y="216"/>
                    </a:lnTo>
                    <a:lnTo>
                      <a:pt x="64" y="203"/>
                    </a:lnTo>
                    <a:lnTo>
                      <a:pt x="66" y="196"/>
                    </a:lnTo>
                    <a:lnTo>
                      <a:pt x="68" y="190"/>
                    </a:lnTo>
                    <a:lnTo>
                      <a:pt x="70" y="185"/>
                    </a:lnTo>
                    <a:lnTo>
                      <a:pt x="73" y="181"/>
                    </a:lnTo>
                    <a:lnTo>
                      <a:pt x="75" y="176"/>
                    </a:lnTo>
                    <a:lnTo>
                      <a:pt x="77" y="174"/>
                    </a:lnTo>
                    <a:lnTo>
                      <a:pt x="79" y="174"/>
                    </a:lnTo>
                    <a:lnTo>
                      <a:pt x="81" y="172"/>
                    </a:lnTo>
                    <a:lnTo>
                      <a:pt x="84" y="170"/>
                    </a:lnTo>
                    <a:lnTo>
                      <a:pt x="86" y="168"/>
                    </a:lnTo>
                    <a:lnTo>
                      <a:pt x="88" y="163"/>
                    </a:lnTo>
                    <a:lnTo>
                      <a:pt x="93" y="159"/>
                    </a:lnTo>
                    <a:lnTo>
                      <a:pt x="98" y="154"/>
                    </a:lnTo>
                    <a:lnTo>
                      <a:pt x="105" y="144"/>
                    </a:lnTo>
                    <a:lnTo>
                      <a:pt x="114" y="130"/>
                    </a:lnTo>
                    <a:lnTo>
                      <a:pt x="118" y="124"/>
                    </a:lnTo>
                    <a:lnTo>
                      <a:pt x="122" y="117"/>
                    </a:lnTo>
                    <a:lnTo>
                      <a:pt x="131" y="102"/>
                    </a:lnTo>
                    <a:lnTo>
                      <a:pt x="143" y="86"/>
                    </a:lnTo>
                    <a:lnTo>
                      <a:pt x="147" y="77"/>
                    </a:lnTo>
                    <a:lnTo>
                      <a:pt x="154" y="71"/>
                    </a:lnTo>
                    <a:lnTo>
                      <a:pt x="163" y="64"/>
                    </a:lnTo>
                    <a:lnTo>
                      <a:pt x="170" y="57"/>
                    </a:lnTo>
                    <a:lnTo>
                      <a:pt x="179" y="51"/>
                    </a:lnTo>
                    <a:lnTo>
                      <a:pt x="190" y="45"/>
                    </a:lnTo>
                    <a:lnTo>
                      <a:pt x="200" y="38"/>
                    </a:lnTo>
                    <a:lnTo>
                      <a:pt x="209" y="31"/>
                    </a:lnTo>
                    <a:lnTo>
                      <a:pt x="218" y="27"/>
                    </a:lnTo>
                    <a:lnTo>
                      <a:pt x="227" y="22"/>
                    </a:lnTo>
                    <a:lnTo>
                      <a:pt x="233" y="18"/>
                    </a:lnTo>
                    <a:lnTo>
                      <a:pt x="240" y="13"/>
                    </a:lnTo>
                    <a:lnTo>
                      <a:pt x="245" y="11"/>
                    </a:lnTo>
                    <a:lnTo>
                      <a:pt x="252" y="9"/>
                    </a:lnTo>
                    <a:lnTo>
                      <a:pt x="256" y="7"/>
                    </a:lnTo>
                    <a:lnTo>
                      <a:pt x="263" y="5"/>
                    </a:lnTo>
                    <a:lnTo>
                      <a:pt x="270" y="3"/>
                    </a:lnTo>
                    <a:lnTo>
                      <a:pt x="277" y="3"/>
                    </a:lnTo>
                    <a:lnTo>
                      <a:pt x="285" y="0"/>
                    </a:lnTo>
                    <a:lnTo>
                      <a:pt x="297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29" y="0"/>
                    </a:lnTo>
                    <a:lnTo>
                      <a:pt x="340" y="0"/>
                    </a:lnTo>
                    <a:lnTo>
                      <a:pt x="349" y="0"/>
                    </a:lnTo>
                    <a:lnTo>
                      <a:pt x="358" y="3"/>
                    </a:lnTo>
                    <a:lnTo>
                      <a:pt x="365" y="3"/>
                    </a:lnTo>
                    <a:lnTo>
                      <a:pt x="372" y="5"/>
                    </a:lnTo>
                    <a:lnTo>
                      <a:pt x="376" y="7"/>
                    </a:lnTo>
                    <a:lnTo>
                      <a:pt x="383" y="11"/>
                    </a:lnTo>
                    <a:lnTo>
                      <a:pt x="399" y="22"/>
                    </a:lnTo>
                    <a:lnTo>
                      <a:pt x="404" y="25"/>
                    </a:lnTo>
                    <a:lnTo>
                      <a:pt x="408" y="25"/>
                    </a:lnTo>
                    <a:lnTo>
                      <a:pt x="417" y="27"/>
                    </a:lnTo>
                    <a:lnTo>
                      <a:pt x="419" y="29"/>
                    </a:lnTo>
                    <a:lnTo>
                      <a:pt x="424" y="31"/>
                    </a:lnTo>
                    <a:lnTo>
                      <a:pt x="426" y="35"/>
                    </a:lnTo>
                    <a:lnTo>
                      <a:pt x="428" y="38"/>
                    </a:lnTo>
                    <a:lnTo>
                      <a:pt x="431" y="42"/>
                    </a:lnTo>
                    <a:lnTo>
                      <a:pt x="433" y="49"/>
                    </a:lnTo>
                    <a:lnTo>
                      <a:pt x="435" y="57"/>
                    </a:lnTo>
                    <a:lnTo>
                      <a:pt x="435" y="66"/>
                    </a:lnTo>
                    <a:lnTo>
                      <a:pt x="437" y="77"/>
                    </a:lnTo>
                    <a:lnTo>
                      <a:pt x="437" y="88"/>
                    </a:lnTo>
                    <a:lnTo>
                      <a:pt x="440" y="102"/>
                    </a:lnTo>
                    <a:lnTo>
                      <a:pt x="440" y="115"/>
                    </a:lnTo>
                    <a:lnTo>
                      <a:pt x="440" y="130"/>
                    </a:lnTo>
                    <a:lnTo>
                      <a:pt x="440" y="904"/>
                    </a:lnTo>
                  </a:path>
                </a:pathLst>
              </a:custGeom>
              <a:noFill/>
              <a:ln w="19050" cap="flat" cmpd="sng" algn="ctr">
                <a:solidFill>
                  <a:srgbClr val="605D5C"/>
                </a:solidFill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765F7EA-F430-A7E9-540B-23C27A334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1350"/>
              <a:ext cx="47" cy="74"/>
            </a:xfrm>
            <a:custGeom>
              <a:avLst/>
              <a:gdLst>
                <a:gd name="T0" fmla="*/ 46 w 47"/>
                <a:gd name="T1" fmla="*/ 73 h 74"/>
                <a:gd name="T2" fmla="*/ 41 w 47"/>
                <a:gd name="T3" fmla="*/ 67 h 74"/>
                <a:gd name="T4" fmla="*/ 38 w 47"/>
                <a:gd name="T5" fmla="*/ 62 h 74"/>
                <a:gd name="T6" fmla="*/ 35 w 47"/>
                <a:gd name="T7" fmla="*/ 56 h 74"/>
                <a:gd name="T8" fmla="*/ 33 w 47"/>
                <a:gd name="T9" fmla="*/ 51 h 74"/>
                <a:gd name="T10" fmla="*/ 27 w 47"/>
                <a:gd name="T11" fmla="*/ 45 h 74"/>
                <a:gd name="T12" fmla="*/ 22 w 47"/>
                <a:gd name="T13" fmla="*/ 43 h 74"/>
                <a:gd name="T14" fmla="*/ 17 w 47"/>
                <a:gd name="T15" fmla="*/ 40 h 74"/>
                <a:gd name="T16" fmla="*/ 14 w 47"/>
                <a:gd name="T17" fmla="*/ 36 h 74"/>
                <a:gd name="T18" fmla="*/ 14 w 47"/>
                <a:gd name="T19" fmla="*/ 31 h 74"/>
                <a:gd name="T20" fmla="*/ 14 w 47"/>
                <a:gd name="T21" fmla="*/ 26 h 74"/>
                <a:gd name="T22" fmla="*/ 14 w 47"/>
                <a:gd name="T23" fmla="*/ 22 h 74"/>
                <a:gd name="T24" fmla="*/ 14 w 47"/>
                <a:gd name="T25" fmla="*/ 17 h 74"/>
                <a:gd name="T26" fmla="*/ 13 w 47"/>
                <a:gd name="T27" fmla="*/ 12 h 74"/>
                <a:gd name="T28" fmla="*/ 10 w 47"/>
                <a:gd name="T29" fmla="*/ 8 h 74"/>
                <a:gd name="T30" fmla="*/ 3 w 47"/>
                <a:gd name="T31" fmla="*/ 5 h 74"/>
                <a:gd name="T32" fmla="*/ 0 w 47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74"/>
                <a:gd name="T53" fmla="*/ 47 w 47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74">
                  <a:moveTo>
                    <a:pt x="46" y="73"/>
                  </a:moveTo>
                  <a:lnTo>
                    <a:pt x="41" y="67"/>
                  </a:lnTo>
                  <a:lnTo>
                    <a:pt x="38" y="62"/>
                  </a:lnTo>
                  <a:lnTo>
                    <a:pt x="35" y="56"/>
                  </a:lnTo>
                  <a:lnTo>
                    <a:pt x="33" y="51"/>
                  </a:lnTo>
                  <a:lnTo>
                    <a:pt x="27" y="45"/>
                  </a:lnTo>
                  <a:lnTo>
                    <a:pt x="22" y="43"/>
                  </a:lnTo>
                  <a:lnTo>
                    <a:pt x="17" y="40"/>
                  </a:lnTo>
                  <a:lnTo>
                    <a:pt x="14" y="36"/>
                  </a:lnTo>
                  <a:lnTo>
                    <a:pt x="14" y="31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17"/>
                  </a:lnTo>
                  <a:lnTo>
                    <a:pt x="13" y="12"/>
                  </a:lnTo>
                  <a:lnTo>
                    <a:pt x="10" y="8"/>
                  </a:ln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065FA44-D03B-8598-6762-4A4931686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324"/>
              <a:ext cx="75" cy="26"/>
            </a:xfrm>
            <a:custGeom>
              <a:avLst/>
              <a:gdLst>
                <a:gd name="T0" fmla="*/ 0 w 75"/>
                <a:gd name="T1" fmla="*/ 0 h 26"/>
                <a:gd name="T2" fmla="*/ 8 w 75"/>
                <a:gd name="T3" fmla="*/ 11 h 26"/>
                <a:gd name="T4" fmla="*/ 13 w 75"/>
                <a:gd name="T5" fmla="*/ 11 h 26"/>
                <a:gd name="T6" fmla="*/ 20 w 75"/>
                <a:gd name="T7" fmla="*/ 13 h 26"/>
                <a:gd name="T8" fmla="*/ 25 w 75"/>
                <a:gd name="T9" fmla="*/ 14 h 26"/>
                <a:gd name="T10" fmla="*/ 30 w 75"/>
                <a:gd name="T11" fmla="*/ 17 h 26"/>
                <a:gd name="T12" fmla="*/ 35 w 75"/>
                <a:gd name="T13" fmla="*/ 19 h 26"/>
                <a:gd name="T14" fmla="*/ 39 w 75"/>
                <a:gd name="T15" fmla="*/ 23 h 26"/>
                <a:gd name="T16" fmla="*/ 46 w 75"/>
                <a:gd name="T17" fmla="*/ 25 h 26"/>
                <a:gd name="T18" fmla="*/ 52 w 75"/>
                <a:gd name="T19" fmla="*/ 25 h 26"/>
                <a:gd name="T20" fmla="*/ 58 w 75"/>
                <a:gd name="T21" fmla="*/ 22 h 26"/>
                <a:gd name="T22" fmla="*/ 60 w 75"/>
                <a:gd name="T23" fmla="*/ 17 h 26"/>
                <a:gd name="T24" fmla="*/ 65 w 75"/>
                <a:gd name="T25" fmla="*/ 13 h 26"/>
                <a:gd name="T26" fmla="*/ 69 w 75"/>
                <a:gd name="T27" fmla="*/ 9 h 26"/>
                <a:gd name="T28" fmla="*/ 74 w 75"/>
                <a:gd name="T29" fmla="*/ 8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26"/>
                <a:gd name="T47" fmla="*/ 75 w 75"/>
                <a:gd name="T48" fmla="*/ 26 h 2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26">
                  <a:moveTo>
                    <a:pt x="0" y="0"/>
                  </a:moveTo>
                  <a:lnTo>
                    <a:pt x="8" y="11"/>
                  </a:lnTo>
                  <a:lnTo>
                    <a:pt x="13" y="11"/>
                  </a:lnTo>
                  <a:lnTo>
                    <a:pt x="20" y="13"/>
                  </a:lnTo>
                  <a:lnTo>
                    <a:pt x="25" y="14"/>
                  </a:lnTo>
                  <a:lnTo>
                    <a:pt x="30" y="17"/>
                  </a:lnTo>
                  <a:lnTo>
                    <a:pt x="35" y="19"/>
                  </a:lnTo>
                  <a:lnTo>
                    <a:pt x="39" y="23"/>
                  </a:lnTo>
                  <a:lnTo>
                    <a:pt x="46" y="25"/>
                  </a:lnTo>
                  <a:lnTo>
                    <a:pt x="52" y="25"/>
                  </a:lnTo>
                  <a:lnTo>
                    <a:pt x="58" y="22"/>
                  </a:lnTo>
                  <a:lnTo>
                    <a:pt x="60" y="17"/>
                  </a:lnTo>
                  <a:lnTo>
                    <a:pt x="65" y="13"/>
                  </a:lnTo>
                  <a:lnTo>
                    <a:pt x="69" y="9"/>
                  </a:lnTo>
                  <a:lnTo>
                    <a:pt x="74" y="8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484C0D9-58FD-611F-9176-896F21453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3"/>
              <a:ext cx="36" cy="84"/>
            </a:xfrm>
            <a:custGeom>
              <a:avLst/>
              <a:gdLst>
                <a:gd name="T0" fmla="*/ 8 w 36"/>
                <a:gd name="T1" fmla="*/ 72 h 84"/>
                <a:gd name="T2" fmla="*/ 0 w 36"/>
                <a:gd name="T3" fmla="*/ 83 h 84"/>
                <a:gd name="T4" fmla="*/ 10 w 36"/>
                <a:gd name="T5" fmla="*/ 75 h 84"/>
                <a:gd name="T6" fmla="*/ 14 w 36"/>
                <a:gd name="T7" fmla="*/ 69 h 84"/>
                <a:gd name="T8" fmla="*/ 18 w 36"/>
                <a:gd name="T9" fmla="*/ 65 h 84"/>
                <a:gd name="T10" fmla="*/ 21 w 36"/>
                <a:gd name="T11" fmla="*/ 58 h 84"/>
                <a:gd name="T12" fmla="*/ 22 w 36"/>
                <a:gd name="T13" fmla="*/ 54 h 84"/>
                <a:gd name="T14" fmla="*/ 22 w 36"/>
                <a:gd name="T15" fmla="*/ 49 h 84"/>
                <a:gd name="T16" fmla="*/ 22 w 36"/>
                <a:gd name="T17" fmla="*/ 45 h 84"/>
                <a:gd name="T18" fmla="*/ 19 w 36"/>
                <a:gd name="T19" fmla="*/ 40 h 84"/>
                <a:gd name="T20" fmla="*/ 16 w 36"/>
                <a:gd name="T21" fmla="*/ 35 h 84"/>
                <a:gd name="T22" fmla="*/ 16 w 36"/>
                <a:gd name="T23" fmla="*/ 31 h 84"/>
                <a:gd name="T24" fmla="*/ 16 w 36"/>
                <a:gd name="T25" fmla="*/ 25 h 84"/>
                <a:gd name="T26" fmla="*/ 18 w 36"/>
                <a:gd name="T27" fmla="*/ 20 h 84"/>
                <a:gd name="T28" fmla="*/ 19 w 36"/>
                <a:gd name="T29" fmla="*/ 15 h 84"/>
                <a:gd name="T30" fmla="*/ 22 w 36"/>
                <a:gd name="T31" fmla="*/ 11 h 84"/>
                <a:gd name="T32" fmla="*/ 25 w 36"/>
                <a:gd name="T33" fmla="*/ 6 h 84"/>
                <a:gd name="T34" fmla="*/ 30 w 36"/>
                <a:gd name="T35" fmla="*/ 3 h 84"/>
                <a:gd name="T36" fmla="*/ 35 w 36"/>
                <a:gd name="T37" fmla="*/ 0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84"/>
                <a:gd name="T59" fmla="*/ 36 w 36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84">
                  <a:moveTo>
                    <a:pt x="8" y="72"/>
                  </a:moveTo>
                  <a:lnTo>
                    <a:pt x="0" y="83"/>
                  </a:lnTo>
                  <a:lnTo>
                    <a:pt x="10" y="75"/>
                  </a:lnTo>
                  <a:lnTo>
                    <a:pt x="14" y="69"/>
                  </a:lnTo>
                  <a:lnTo>
                    <a:pt x="18" y="65"/>
                  </a:lnTo>
                  <a:lnTo>
                    <a:pt x="21" y="58"/>
                  </a:lnTo>
                  <a:lnTo>
                    <a:pt x="22" y="54"/>
                  </a:lnTo>
                  <a:lnTo>
                    <a:pt x="22" y="49"/>
                  </a:lnTo>
                  <a:lnTo>
                    <a:pt x="22" y="45"/>
                  </a:lnTo>
                  <a:lnTo>
                    <a:pt x="19" y="40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8" y="20"/>
                  </a:lnTo>
                  <a:lnTo>
                    <a:pt x="19" y="15"/>
                  </a:lnTo>
                  <a:lnTo>
                    <a:pt x="22" y="11"/>
                  </a:lnTo>
                  <a:lnTo>
                    <a:pt x="25" y="6"/>
                  </a:lnTo>
                  <a:lnTo>
                    <a:pt x="30" y="3"/>
                  </a:lnTo>
                  <a:lnTo>
                    <a:pt x="35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751E385-C7D0-0C09-BBFF-CA9D4E4F5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1226"/>
              <a:ext cx="71" cy="32"/>
            </a:xfrm>
            <a:custGeom>
              <a:avLst/>
              <a:gdLst>
                <a:gd name="T0" fmla="*/ 5 w 71"/>
                <a:gd name="T1" fmla="*/ 0 h 32"/>
                <a:gd name="T2" fmla="*/ 0 w 71"/>
                <a:gd name="T3" fmla="*/ 5 h 32"/>
                <a:gd name="T4" fmla="*/ 5 w 71"/>
                <a:gd name="T5" fmla="*/ 6 h 32"/>
                <a:gd name="T6" fmla="*/ 11 w 71"/>
                <a:gd name="T7" fmla="*/ 9 h 32"/>
                <a:gd name="T8" fmla="*/ 18 w 71"/>
                <a:gd name="T9" fmla="*/ 16 h 32"/>
                <a:gd name="T10" fmla="*/ 19 w 71"/>
                <a:gd name="T11" fmla="*/ 20 h 32"/>
                <a:gd name="T12" fmla="*/ 22 w 71"/>
                <a:gd name="T13" fmla="*/ 25 h 32"/>
                <a:gd name="T14" fmla="*/ 25 w 71"/>
                <a:gd name="T15" fmla="*/ 29 h 32"/>
                <a:gd name="T16" fmla="*/ 30 w 71"/>
                <a:gd name="T17" fmla="*/ 31 h 32"/>
                <a:gd name="T18" fmla="*/ 37 w 71"/>
                <a:gd name="T19" fmla="*/ 31 h 32"/>
                <a:gd name="T20" fmla="*/ 43 w 71"/>
                <a:gd name="T21" fmla="*/ 31 h 32"/>
                <a:gd name="T22" fmla="*/ 49 w 71"/>
                <a:gd name="T23" fmla="*/ 31 h 32"/>
                <a:gd name="T24" fmla="*/ 65 w 71"/>
                <a:gd name="T25" fmla="*/ 31 h 32"/>
                <a:gd name="T26" fmla="*/ 70 w 71"/>
                <a:gd name="T27" fmla="*/ 31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32"/>
                <a:gd name="T44" fmla="*/ 71 w 71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32">
                  <a:moveTo>
                    <a:pt x="5" y="0"/>
                  </a:moveTo>
                  <a:lnTo>
                    <a:pt x="0" y="5"/>
                  </a:lnTo>
                  <a:lnTo>
                    <a:pt x="5" y="6"/>
                  </a:lnTo>
                  <a:lnTo>
                    <a:pt x="11" y="9"/>
                  </a:lnTo>
                  <a:lnTo>
                    <a:pt x="18" y="16"/>
                  </a:lnTo>
                  <a:lnTo>
                    <a:pt x="19" y="20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30" y="31"/>
                  </a:lnTo>
                  <a:lnTo>
                    <a:pt x="37" y="31"/>
                  </a:lnTo>
                  <a:lnTo>
                    <a:pt x="43" y="31"/>
                  </a:lnTo>
                  <a:lnTo>
                    <a:pt x="49" y="31"/>
                  </a:lnTo>
                  <a:lnTo>
                    <a:pt x="65" y="31"/>
                  </a:lnTo>
                  <a:lnTo>
                    <a:pt x="70" y="31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EA23AFF-D3D4-A0C6-1693-7CD29BA50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945"/>
              <a:ext cx="44" cy="63"/>
            </a:xfrm>
            <a:custGeom>
              <a:avLst/>
              <a:gdLst>
                <a:gd name="T0" fmla="*/ 11 w 44"/>
                <a:gd name="T1" fmla="*/ 60 h 63"/>
                <a:gd name="T2" fmla="*/ 19 w 44"/>
                <a:gd name="T3" fmla="*/ 62 h 63"/>
                <a:gd name="T4" fmla="*/ 21 w 44"/>
                <a:gd name="T5" fmla="*/ 57 h 63"/>
                <a:gd name="T6" fmla="*/ 27 w 44"/>
                <a:gd name="T7" fmla="*/ 53 h 63"/>
                <a:gd name="T8" fmla="*/ 32 w 44"/>
                <a:gd name="T9" fmla="*/ 47 h 63"/>
                <a:gd name="T10" fmla="*/ 35 w 44"/>
                <a:gd name="T11" fmla="*/ 42 h 63"/>
                <a:gd name="T12" fmla="*/ 40 w 44"/>
                <a:gd name="T13" fmla="*/ 36 h 63"/>
                <a:gd name="T14" fmla="*/ 41 w 44"/>
                <a:gd name="T15" fmla="*/ 31 h 63"/>
                <a:gd name="T16" fmla="*/ 43 w 44"/>
                <a:gd name="T17" fmla="*/ 25 h 63"/>
                <a:gd name="T18" fmla="*/ 43 w 44"/>
                <a:gd name="T19" fmla="*/ 20 h 63"/>
                <a:gd name="T20" fmla="*/ 43 w 44"/>
                <a:gd name="T21" fmla="*/ 16 h 63"/>
                <a:gd name="T22" fmla="*/ 40 w 44"/>
                <a:gd name="T23" fmla="*/ 11 h 63"/>
                <a:gd name="T24" fmla="*/ 35 w 44"/>
                <a:gd name="T25" fmla="*/ 6 h 63"/>
                <a:gd name="T26" fmla="*/ 30 w 44"/>
                <a:gd name="T27" fmla="*/ 5 h 63"/>
                <a:gd name="T28" fmla="*/ 25 w 44"/>
                <a:gd name="T29" fmla="*/ 3 h 63"/>
                <a:gd name="T30" fmla="*/ 19 w 44"/>
                <a:gd name="T31" fmla="*/ 3 h 63"/>
                <a:gd name="T32" fmla="*/ 13 w 44"/>
                <a:gd name="T33" fmla="*/ 2 h 63"/>
                <a:gd name="T34" fmla="*/ 5 w 44"/>
                <a:gd name="T35" fmla="*/ 2 h 63"/>
                <a:gd name="T36" fmla="*/ 0 w 44"/>
                <a:gd name="T37" fmla="*/ 0 h 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4"/>
                <a:gd name="T58" fmla="*/ 0 h 63"/>
                <a:gd name="T59" fmla="*/ 44 w 44"/>
                <a:gd name="T60" fmla="*/ 63 h 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4" h="63">
                  <a:moveTo>
                    <a:pt x="11" y="60"/>
                  </a:moveTo>
                  <a:lnTo>
                    <a:pt x="19" y="62"/>
                  </a:lnTo>
                  <a:lnTo>
                    <a:pt x="21" y="57"/>
                  </a:lnTo>
                  <a:lnTo>
                    <a:pt x="27" y="53"/>
                  </a:lnTo>
                  <a:lnTo>
                    <a:pt x="32" y="47"/>
                  </a:lnTo>
                  <a:lnTo>
                    <a:pt x="35" y="42"/>
                  </a:lnTo>
                  <a:lnTo>
                    <a:pt x="40" y="36"/>
                  </a:lnTo>
                  <a:lnTo>
                    <a:pt x="41" y="31"/>
                  </a:lnTo>
                  <a:lnTo>
                    <a:pt x="43" y="25"/>
                  </a:lnTo>
                  <a:lnTo>
                    <a:pt x="43" y="20"/>
                  </a:lnTo>
                  <a:lnTo>
                    <a:pt x="43" y="16"/>
                  </a:lnTo>
                  <a:lnTo>
                    <a:pt x="40" y="11"/>
                  </a:lnTo>
                  <a:lnTo>
                    <a:pt x="35" y="6"/>
                  </a:lnTo>
                  <a:lnTo>
                    <a:pt x="30" y="5"/>
                  </a:lnTo>
                  <a:lnTo>
                    <a:pt x="25" y="3"/>
                  </a:lnTo>
                  <a:lnTo>
                    <a:pt x="19" y="3"/>
                  </a:lnTo>
                  <a:lnTo>
                    <a:pt x="13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A02EC1F-7CBB-C902-EF54-B7BA7569A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018"/>
              <a:ext cx="23" cy="86"/>
            </a:xfrm>
            <a:custGeom>
              <a:avLst/>
              <a:gdLst>
                <a:gd name="T0" fmla="*/ 5 w 23"/>
                <a:gd name="T1" fmla="*/ 85 h 86"/>
                <a:gd name="T2" fmla="*/ 16 w 23"/>
                <a:gd name="T3" fmla="*/ 77 h 86"/>
                <a:gd name="T4" fmla="*/ 16 w 23"/>
                <a:gd name="T5" fmla="*/ 73 h 86"/>
                <a:gd name="T6" fmla="*/ 16 w 23"/>
                <a:gd name="T7" fmla="*/ 68 h 86"/>
                <a:gd name="T8" fmla="*/ 16 w 23"/>
                <a:gd name="T9" fmla="*/ 64 h 86"/>
                <a:gd name="T10" fmla="*/ 17 w 23"/>
                <a:gd name="T11" fmla="*/ 58 h 86"/>
                <a:gd name="T12" fmla="*/ 20 w 23"/>
                <a:gd name="T13" fmla="*/ 52 h 86"/>
                <a:gd name="T14" fmla="*/ 22 w 23"/>
                <a:gd name="T15" fmla="*/ 47 h 86"/>
                <a:gd name="T16" fmla="*/ 22 w 23"/>
                <a:gd name="T17" fmla="*/ 43 h 86"/>
                <a:gd name="T18" fmla="*/ 22 w 23"/>
                <a:gd name="T19" fmla="*/ 38 h 86"/>
                <a:gd name="T20" fmla="*/ 22 w 23"/>
                <a:gd name="T21" fmla="*/ 33 h 86"/>
                <a:gd name="T22" fmla="*/ 17 w 23"/>
                <a:gd name="T23" fmla="*/ 29 h 86"/>
                <a:gd name="T24" fmla="*/ 11 w 23"/>
                <a:gd name="T25" fmla="*/ 27 h 86"/>
                <a:gd name="T26" fmla="*/ 5 w 23"/>
                <a:gd name="T27" fmla="*/ 24 h 86"/>
                <a:gd name="T28" fmla="*/ 3 w 23"/>
                <a:gd name="T29" fmla="*/ 20 h 86"/>
                <a:gd name="T30" fmla="*/ 2 w 23"/>
                <a:gd name="T31" fmla="*/ 15 h 86"/>
                <a:gd name="T32" fmla="*/ 0 w 23"/>
                <a:gd name="T33" fmla="*/ 9 h 86"/>
                <a:gd name="T34" fmla="*/ 0 w 23"/>
                <a:gd name="T35" fmla="*/ 5 h 86"/>
                <a:gd name="T36" fmla="*/ 0 w 23"/>
                <a:gd name="T37" fmla="*/ 0 h 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86"/>
                <a:gd name="T59" fmla="*/ 23 w 23"/>
                <a:gd name="T60" fmla="*/ 86 h 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86">
                  <a:moveTo>
                    <a:pt x="5" y="85"/>
                  </a:moveTo>
                  <a:lnTo>
                    <a:pt x="16" y="77"/>
                  </a:lnTo>
                  <a:lnTo>
                    <a:pt x="16" y="73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20" y="52"/>
                  </a:lnTo>
                  <a:lnTo>
                    <a:pt x="22" y="47"/>
                  </a:lnTo>
                  <a:lnTo>
                    <a:pt x="22" y="43"/>
                  </a:lnTo>
                  <a:lnTo>
                    <a:pt x="22" y="38"/>
                  </a:lnTo>
                  <a:lnTo>
                    <a:pt x="22" y="33"/>
                  </a:lnTo>
                  <a:lnTo>
                    <a:pt x="17" y="29"/>
                  </a:lnTo>
                  <a:lnTo>
                    <a:pt x="11" y="27"/>
                  </a:lnTo>
                  <a:lnTo>
                    <a:pt x="5" y="24"/>
                  </a:lnTo>
                  <a:lnTo>
                    <a:pt x="3" y="20"/>
                  </a:lnTo>
                  <a:lnTo>
                    <a:pt x="2" y="15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F8B9DDB-5913-5A14-C43E-960AB0909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709"/>
              <a:ext cx="241" cy="75"/>
            </a:xfrm>
            <a:custGeom>
              <a:avLst/>
              <a:gdLst>
                <a:gd name="T0" fmla="*/ 0 w 241"/>
                <a:gd name="T1" fmla="*/ 51 h 75"/>
                <a:gd name="T2" fmla="*/ 14 w 241"/>
                <a:gd name="T3" fmla="*/ 56 h 75"/>
                <a:gd name="T4" fmla="*/ 19 w 241"/>
                <a:gd name="T5" fmla="*/ 56 h 75"/>
                <a:gd name="T6" fmla="*/ 24 w 241"/>
                <a:gd name="T7" fmla="*/ 56 h 75"/>
                <a:gd name="T8" fmla="*/ 28 w 241"/>
                <a:gd name="T9" fmla="*/ 57 h 75"/>
                <a:gd name="T10" fmla="*/ 32 w 241"/>
                <a:gd name="T11" fmla="*/ 62 h 75"/>
                <a:gd name="T12" fmla="*/ 38 w 241"/>
                <a:gd name="T13" fmla="*/ 66 h 75"/>
                <a:gd name="T14" fmla="*/ 44 w 241"/>
                <a:gd name="T15" fmla="*/ 69 h 75"/>
                <a:gd name="T16" fmla="*/ 54 w 241"/>
                <a:gd name="T17" fmla="*/ 72 h 75"/>
                <a:gd name="T18" fmla="*/ 60 w 241"/>
                <a:gd name="T19" fmla="*/ 72 h 75"/>
                <a:gd name="T20" fmla="*/ 65 w 241"/>
                <a:gd name="T21" fmla="*/ 74 h 75"/>
                <a:gd name="T22" fmla="*/ 69 w 241"/>
                <a:gd name="T23" fmla="*/ 74 h 75"/>
                <a:gd name="T24" fmla="*/ 74 w 241"/>
                <a:gd name="T25" fmla="*/ 74 h 75"/>
                <a:gd name="T26" fmla="*/ 82 w 241"/>
                <a:gd name="T27" fmla="*/ 74 h 75"/>
                <a:gd name="T28" fmla="*/ 87 w 241"/>
                <a:gd name="T29" fmla="*/ 74 h 75"/>
                <a:gd name="T30" fmla="*/ 103 w 241"/>
                <a:gd name="T31" fmla="*/ 74 h 75"/>
                <a:gd name="T32" fmla="*/ 109 w 241"/>
                <a:gd name="T33" fmla="*/ 74 h 75"/>
                <a:gd name="T34" fmla="*/ 114 w 241"/>
                <a:gd name="T35" fmla="*/ 72 h 75"/>
                <a:gd name="T36" fmla="*/ 118 w 241"/>
                <a:gd name="T37" fmla="*/ 68 h 75"/>
                <a:gd name="T38" fmla="*/ 122 w 241"/>
                <a:gd name="T39" fmla="*/ 63 h 75"/>
                <a:gd name="T40" fmla="*/ 126 w 241"/>
                <a:gd name="T41" fmla="*/ 57 h 75"/>
                <a:gd name="T42" fmla="*/ 128 w 241"/>
                <a:gd name="T43" fmla="*/ 52 h 75"/>
                <a:gd name="T44" fmla="*/ 129 w 241"/>
                <a:gd name="T45" fmla="*/ 48 h 75"/>
                <a:gd name="T46" fmla="*/ 131 w 241"/>
                <a:gd name="T47" fmla="*/ 43 h 75"/>
                <a:gd name="T48" fmla="*/ 141 w 241"/>
                <a:gd name="T49" fmla="*/ 35 h 75"/>
                <a:gd name="T50" fmla="*/ 148 w 241"/>
                <a:gd name="T51" fmla="*/ 32 h 75"/>
                <a:gd name="T52" fmla="*/ 153 w 241"/>
                <a:gd name="T53" fmla="*/ 31 h 75"/>
                <a:gd name="T54" fmla="*/ 159 w 241"/>
                <a:gd name="T55" fmla="*/ 31 h 75"/>
                <a:gd name="T56" fmla="*/ 164 w 241"/>
                <a:gd name="T57" fmla="*/ 31 h 75"/>
                <a:gd name="T58" fmla="*/ 171 w 241"/>
                <a:gd name="T59" fmla="*/ 31 h 75"/>
                <a:gd name="T60" fmla="*/ 177 w 241"/>
                <a:gd name="T61" fmla="*/ 31 h 75"/>
                <a:gd name="T62" fmla="*/ 182 w 241"/>
                <a:gd name="T63" fmla="*/ 31 h 75"/>
                <a:gd name="T64" fmla="*/ 186 w 241"/>
                <a:gd name="T65" fmla="*/ 31 h 75"/>
                <a:gd name="T66" fmla="*/ 193 w 241"/>
                <a:gd name="T67" fmla="*/ 34 h 75"/>
                <a:gd name="T68" fmla="*/ 199 w 241"/>
                <a:gd name="T69" fmla="*/ 34 h 75"/>
                <a:gd name="T70" fmla="*/ 204 w 241"/>
                <a:gd name="T71" fmla="*/ 34 h 75"/>
                <a:gd name="T72" fmla="*/ 210 w 241"/>
                <a:gd name="T73" fmla="*/ 34 h 75"/>
                <a:gd name="T74" fmla="*/ 215 w 241"/>
                <a:gd name="T75" fmla="*/ 34 h 75"/>
                <a:gd name="T76" fmla="*/ 221 w 241"/>
                <a:gd name="T77" fmla="*/ 34 h 75"/>
                <a:gd name="T78" fmla="*/ 227 w 241"/>
                <a:gd name="T79" fmla="*/ 28 h 75"/>
                <a:gd name="T80" fmla="*/ 231 w 241"/>
                <a:gd name="T81" fmla="*/ 23 h 75"/>
                <a:gd name="T82" fmla="*/ 235 w 241"/>
                <a:gd name="T83" fmla="*/ 17 h 75"/>
                <a:gd name="T84" fmla="*/ 238 w 241"/>
                <a:gd name="T85" fmla="*/ 11 h 75"/>
                <a:gd name="T86" fmla="*/ 238 w 241"/>
                <a:gd name="T87" fmla="*/ 5 h 75"/>
                <a:gd name="T88" fmla="*/ 240 w 241"/>
                <a:gd name="T89" fmla="*/ 0 h 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1"/>
                <a:gd name="T136" fmla="*/ 0 h 75"/>
                <a:gd name="T137" fmla="*/ 241 w 241"/>
                <a:gd name="T138" fmla="*/ 75 h 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1" h="75">
                  <a:moveTo>
                    <a:pt x="0" y="51"/>
                  </a:moveTo>
                  <a:lnTo>
                    <a:pt x="14" y="56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28" y="57"/>
                  </a:lnTo>
                  <a:lnTo>
                    <a:pt x="32" y="62"/>
                  </a:lnTo>
                  <a:lnTo>
                    <a:pt x="38" y="66"/>
                  </a:lnTo>
                  <a:lnTo>
                    <a:pt x="44" y="69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4" y="74"/>
                  </a:lnTo>
                  <a:lnTo>
                    <a:pt x="82" y="74"/>
                  </a:lnTo>
                  <a:lnTo>
                    <a:pt x="87" y="74"/>
                  </a:lnTo>
                  <a:lnTo>
                    <a:pt x="103" y="74"/>
                  </a:lnTo>
                  <a:lnTo>
                    <a:pt x="109" y="74"/>
                  </a:lnTo>
                  <a:lnTo>
                    <a:pt x="114" y="72"/>
                  </a:lnTo>
                  <a:lnTo>
                    <a:pt x="118" y="68"/>
                  </a:lnTo>
                  <a:lnTo>
                    <a:pt x="122" y="63"/>
                  </a:lnTo>
                  <a:lnTo>
                    <a:pt x="126" y="57"/>
                  </a:lnTo>
                  <a:lnTo>
                    <a:pt x="128" y="52"/>
                  </a:lnTo>
                  <a:lnTo>
                    <a:pt x="129" y="48"/>
                  </a:lnTo>
                  <a:lnTo>
                    <a:pt x="131" y="43"/>
                  </a:lnTo>
                  <a:lnTo>
                    <a:pt x="141" y="35"/>
                  </a:lnTo>
                  <a:lnTo>
                    <a:pt x="148" y="32"/>
                  </a:lnTo>
                  <a:lnTo>
                    <a:pt x="153" y="31"/>
                  </a:lnTo>
                  <a:lnTo>
                    <a:pt x="159" y="31"/>
                  </a:lnTo>
                  <a:lnTo>
                    <a:pt x="164" y="31"/>
                  </a:lnTo>
                  <a:lnTo>
                    <a:pt x="171" y="31"/>
                  </a:lnTo>
                  <a:lnTo>
                    <a:pt x="177" y="31"/>
                  </a:lnTo>
                  <a:lnTo>
                    <a:pt x="182" y="31"/>
                  </a:lnTo>
                  <a:lnTo>
                    <a:pt x="186" y="31"/>
                  </a:lnTo>
                  <a:lnTo>
                    <a:pt x="193" y="34"/>
                  </a:lnTo>
                  <a:lnTo>
                    <a:pt x="199" y="34"/>
                  </a:lnTo>
                  <a:lnTo>
                    <a:pt x="204" y="34"/>
                  </a:lnTo>
                  <a:lnTo>
                    <a:pt x="210" y="34"/>
                  </a:lnTo>
                  <a:lnTo>
                    <a:pt x="215" y="34"/>
                  </a:lnTo>
                  <a:lnTo>
                    <a:pt x="221" y="34"/>
                  </a:lnTo>
                  <a:lnTo>
                    <a:pt x="227" y="28"/>
                  </a:lnTo>
                  <a:lnTo>
                    <a:pt x="231" y="23"/>
                  </a:lnTo>
                  <a:lnTo>
                    <a:pt x="235" y="17"/>
                  </a:lnTo>
                  <a:lnTo>
                    <a:pt x="238" y="11"/>
                  </a:lnTo>
                  <a:lnTo>
                    <a:pt x="238" y="5"/>
                  </a:lnTo>
                  <a:lnTo>
                    <a:pt x="24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5E51935-1EA3-81B9-973E-0FDFD6AE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783"/>
              <a:ext cx="89" cy="28"/>
            </a:xfrm>
            <a:custGeom>
              <a:avLst/>
              <a:gdLst>
                <a:gd name="T0" fmla="*/ 0 w 89"/>
                <a:gd name="T1" fmla="*/ 2 h 28"/>
                <a:gd name="T2" fmla="*/ 8 w 89"/>
                <a:gd name="T3" fmla="*/ 0 h 28"/>
                <a:gd name="T4" fmla="*/ 14 w 89"/>
                <a:gd name="T5" fmla="*/ 0 h 28"/>
                <a:gd name="T6" fmla="*/ 19 w 89"/>
                <a:gd name="T7" fmla="*/ 0 h 28"/>
                <a:gd name="T8" fmla="*/ 24 w 89"/>
                <a:gd name="T9" fmla="*/ 0 h 28"/>
                <a:gd name="T10" fmla="*/ 28 w 89"/>
                <a:gd name="T11" fmla="*/ 0 h 28"/>
                <a:gd name="T12" fmla="*/ 33 w 89"/>
                <a:gd name="T13" fmla="*/ 2 h 28"/>
                <a:gd name="T14" fmla="*/ 38 w 89"/>
                <a:gd name="T15" fmla="*/ 6 h 28"/>
                <a:gd name="T16" fmla="*/ 39 w 89"/>
                <a:gd name="T17" fmla="*/ 11 h 28"/>
                <a:gd name="T18" fmla="*/ 42 w 89"/>
                <a:gd name="T19" fmla="*/ 17 h 28"/>
                <a:gd name="T20" fmla="*/ 47 w 89"/>
                <a:gd name="T21" fmla="*/ 21 h 28"/>
                <a:gd name="T22" fmla="*/ 52 w 89"/>
                <a:gd name="T23" fmla="*/ 24 h 28"/>
                <a:gd name="T24" fmla="*/ 58 w 89"/>
                <a:gd name="T25" fmla="*/ 26 h 28"/>
                <a:gd name="T26" fmla="*/ 64 w 89"/>
                <a:gd name="T27" fmla="*/ 27 h 28"/>
                <a:gd name="T28" fmla="*/ 69 w 89"/>
                <a:gd name="T29" fmla="*/ 27 h 28"/>
                <a:gd name="T30" fmla="*/ 75 w 89"/>
                <a:gd name="T31" fmla="*/ 27 h 28"/>
                <a:gd name="T32" fmla="*/ 80 w 89"/>
                <a:gd name="T33" fmla="*/ 26 h 28"/>
                <a:gd name="T34" fmla="*/ 85 w 89"/>
                <a:gd name="T35" fmla="*/ 26 h 28"/>
                <a:gd name="T36" fmla="*/ 88 w 89"/>
                <a:gd name="T37" fmla="*/ 21 h 28"/>
                <a:gd name="T38" fmla="*/ 88 w 89"/>
                <a:gd name="T39" fmla="*/ 17 h 28"/>
                <a:gd name="T40" fmla="*/ 75 w 89"/>
                <a:gd name="T41" fmla="*/ 2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28"/>
                <a:gd name="T65" fmla="*/ 89 w 89"/>
                <a:gd name="T66" fmla="*/ 28 h 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28">
                  <a:moveTo>
                    <a:pt x="0" y="2"/>
                  </a:moveTo>
                  <a:lnTo>
                    <a:pt x="8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8" y="6"/>
                  </a:lnTo>
                  <a:lnTo>
                    <a:pt x="39" y="11"/>
                  </a:lnTo>
                  <a:lnTo>
                    <a:pt x="42" y="17"/>
                  </a:lnTo>
                  <a:lnTo>
                    <a:pt x="47" y="21"/>
                  </a:lnTo>
                  <a:lnTo>
                    <a:pt x="52" y="24"/>
                  </a:lnTo>
                  <a:lnTo>
                    <a:pt x="58" y="26"/>
                  </a:lnTo>
                  <a:lnTo>
                    <a:pt x="64" y="27"/>
                  </a:lnTo>
                  <a:lnTo>
                    <a:pt x="69" y="27"/>
                  </a:lnTo>
                  <a:lnTo>
                    <a:pt x="75" y="27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88" y="21"/>
                  </a:lnTo>
                  <a:lnTo>
                    <a:pt x="88" y="17"/>
                  </a:lnTo>
                  <a:lnTo>
                    <a:pt x="75" y="2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4C48D90-D5C1-D149-5E7F-111ECB01E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1315"/>
              <a:ext cx="105" cy="182"/>
            </a:xfrm>
            <a:custGeom>
              <a:avLst/>
              <a:gdLst>
                <a:gd name="T0" fmla="*/ 3 w 105"/>
                <a:gd name="T1" fmla="*/ 181 h 182"/>
                <a:gd name="T2" fmla="*/ 0 w 105"/>
                <a:gd name="T3" fmla="*/ 169 h 182"/>
                <a:gd name="T4" fmla="*/ 0 w 105"/>
                <a:gd name="T5" fmla="*/ 160 h 182"/>
                <a:gd name="T6" fmla="*/ 0 w 105"/>
                <a:gd name="T7" fmla="*/ 150 h 182"/>
                <a:gd name="T8" fmla="*/ 0 w 105"/>
                <a:gd name="T9" fmla="*/ 141 h 182"/>
                <a:gd name="T10" fmla="*/ 3 w 105"/>
                <a:gd name="T11" fmla="*/ 132 h 182"/>
                <a:gd name="T12" fmla="*/ 13 w 105"/>
                <a:gd name="T13" fmla="*/ 126 h 182"/>
                <a:gd name="T14" fmla="*/ 22 w 105"/>
                <a:gd name="T15" fmla="*/ 123 h 182"/>
                <a:gd name="T16" fmla="*/ 32 w 105"/>
                <a:gd name="T17" fmla="*/ 117 h 182"/>
                <a:gd name="T18" fmla="*/ 41 w 105"/>
                <a:gd name="T19" fmla="*/ 110 h 182"/>
                <a:gd name="T20" fmla="*/ 54 w 105"/>
                <a:gd name="T21" fmla="*/ 104 h 182"/>
                <a:gd name="T22" fmla="*/ 60 w 105"/>
                <a:gd name="T23" fmla="*/ 95 h 182"/>
                <a:gd name="T24" fmla="*/ 69 w 105"/>
                <a:gd name="T25" fmla="*/ 89 h 182"/>
                <a:gd name="T26" fmla="*/ 72 w 105"/>
                <a:gd name="T27" fmla="*/ 80 h 182"/>
                <a:gd name="T28" fmla="*/ 72 w 105"/>
                <a:gd name="T29" fmla="*/ 71 h 182"/>
                <a:gd name="T30" fmla="*/ 72 w 105"/>
                <a:gd name="T31" fmla="*/ 61 h 182"/>
                <a:gd name="T32" fmla="*/ 72 w 105"/>
                <a:gd name="T33" fmla="*/ 52 h 182"/>
                <a:gd name="T34" fmla="*/ 72 w 105"/>
                <a:gd name="T35" fmla="*/ 43 h 182"/>
                <a:gd name="T36" fmla="*/ 72 w 105"/>
                <a:gd name="T37" fmla="*/ 34 h 182"/>
                <a:gd name="T38" fmla="*/ 79 w 105"/>
                <a:gd name="T39" fmla="*/ 25 h 182"/>
                <a:gd name="T40" fmla="*/ 85 w 105"/>
                <a:gd name="T41" fmla="*/ 15 h 182"/>
                <a:gd name="T42" fmla="*/ 98 w 105"/>
                <a:gd name="T43" fmla="*/ 9 h 182"/>
                <a:gd name="T44" fmla="*/ 104 w 105"/>
                <a:gd name="T45" fmla="*/ 0 h 18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"/>
                <a:gd name="T70" fmla="*/ 0 h 182"/>
                <a:gd name="T71" fmla="*/ 105 w 105"/>
                <a:gd name="T72" fmla="*/ 182 h 18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" h="182">
                  <a:moveTo>
                    <a:pt x="3" y="181"/>
                  </a:moveTo>
                  <a:lnTo>
                    <a:pt x="0" y="169"/>
                  </a:lnTo>
                  <a:lnTo>
                    <a:pt x="0" y="160"/>
                  </a:lnTo>
                  <a:lnTo>
                    <a:pt x="0" y="150"/>
                  </a:lnTo>
                  <a:lnTo>
                    <a:pt x="0" y="141"/>
                  </a:lnTo>
                  <a:lnTo>
                    <a:pt x="3" y="132"/>
                  </a:lnTo>
                  <a:lnTo>
                    <a:pt x="13" y="126"/>
                  </a:lnTo>
                  <a:lnTo>
                    <a:pt x="22" y="123"/>
                  </a:lnTo>
                  <a:lnTo>
                    <a:pt x="32" y="117"/>
                  </a:lnTo>
                  <a:lnTo>
                    <a:pt x="41" y="110"/>
                  </a:lnTo>
                  <a:lnTo>
                    <a:pt x="54" y="104"/>
                  </a:lnTo>
                  <a:lnTo>
                    <a:pt x="60" y="95"/>
                  </a:lnTo>
                  <a:lnTo>
                    <a:pt x="69" y="89"/>
                  </a:lnTo>
                  <a:lnTo>
                    <a:pt x="72" y="80"/>
                  </a:lnTo>
                  <a:lnTo>
                    <a:pt x="72" y="71"/>
                  </a:lnTo>
                  <a:lnTo>
                    <a:pt x="72" y="61"/>
                  </a:lnTo>
                  <a:lnTo>
                    <a:pt x="72" y="52"/>
                  </a:lnTo>
                  <a:lnTo>
                    <a:pt x="72" y="43"/>
                  </a:lnTo>
                  <a:lnTo>
                    <a:pt x="72" y="34"/>
                  </a:lnTo>
                  <a:lnTo>
                    <a:pt x="79" y="25"/>
                  </a:lnTo>
                  <a:lnTo>
                    <a:pt x="85" y="15"/>
                  </a:lnTo>
                  <a:lnTo>
                    <a:pt x="98" y="9"/>
                  </a:lnTo>
                  <a:lnTo>
                    <a:pt x="104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92C7F7A-6CB3-516B-6458-15217E51B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191"/>
              <a:ext cx="276" cy="134"/>
            </a:xfrm>
            <a:custGeom>
              <a:avLst/>
              <a:gdLst>
                <a:gd name="T0" fmla="*/ 0 w 276"/>
                <a:gd name="T1" fmla="*/ 133 h 134"/>
                <a:gd name="T2" fmla="*/ 0 w 276"/>
                <a:gd name="T3" fmla="*/ 121 h 134"/>
                <a:gd name="T4" fmla="*/ 3 w 276"/>
                <a:gd name="T5" fmla="*/ 115 h 134"/>
                <a:gd name="T6" fmla="*/ 9 w 276"/>
                <a:gd name="T7" fmla="*/ 109 h 134"/>
                <a:gd name="T8" fmla="*/ 14 w 276"/>
                <a:gd name="T9" fmla="*/ 104 h 134"/>
                <a:gd name="T10" fmla="*/ 19 w 276"/>
                <a:gd name="T11" fmla="*/ 101 h 134"/>
                <a:gd name="T12" fmla="*/ 24 w 276"/>
                <a:gd name="T13" fmla="*/ 98 h 134"/>
                <a:gd name="T14" fmla="*/ 28 w 276"/>
                <a:gd name="T15" fmla="*/ 96 h 134"/>
                <a:gd name="T16" fmla="*/ 35 w 276"/>
                <a:gd name="T17" fmla="*/ 95 h 134"/>
                <a:gd name="T18" fmla="*/ 40 w 276"/>
                <a:gd name="T19" fmla="*/ 95 h 134"/>
                <a:gd name="T20" fmla="*/ 46 w 276"/>
                <a:gd name="T21" fmla="*/ 95 h 134"/>
                <a:gd name="T22" fmla="*/ 52 w 276"/>
                <a:gd name="T23" fmla="*/ 96 h 134"/>
                <a:gd name="T24" fmla="*/ 58 w 276"/>
                <a:gd name="T25" fmla="*/ 98 h 134"/>
                <a:gd name="T26" fmla="*/ 63 w 276"/>
                <a:gd name="T27" fmla="*/ 99 h 134"/>
                <a:gd name="T28" fmla="*/ 68 w 276"/>
                <a:gd name="T29" fmla="*/ 99 h 134"/>
                <a:gd name="T30" fmla="*/ 73 w 276"/>
                <a:gd name="T31" fmla="*/ 99 h 134"/>
                <a:gd name="T32" fmla="*/ 77 w 276"/>
                <a:gd name="T33" fmla="*/ 99 h 134"/>
                <a:gd name="T34" fmla="*/ 84 w 276"/>
                <a:gd name="T35" fmla="*/ 98 h 134"/>
                <a:gd name="T36" fmla="*/ 89 w 276"/>
                <a:gd name="T37" fmla="*/ 95 h 134"/>
                <a:gd name="T38" fmla="*/ 95 w 276"/>
                <a:gd name="T39" fmla="*/ 90 h 134"/>
                <a:gd name="T40" fmla="*/ 98 w 276"/>
                <a:gd name="T41" fmla="*/ 86 h 134"/>
                <a:gd name="T42" fmla="*/ 103 w 276"/>
                <a:gd name="T43" fmla="*/ 81 h 134"/>
                <a:gd name="T44" fmla="*/ 106 w 276"/>
                <a:gd name="T45" fmla="*/ 76 h 134"/>
                <a:gd name="T46" fmla="*/ 107 w 276"/>
                <a:gd name="T47" fmla="*/ 72 h 134"/>
                <a:gd name="T48" fmla="*/ 109 w 276"/>
                <a:gd name="T49" fmla="*/ 67 h 134"/>
                <a:gd name="T50" fmla="*/ 109 w 276"/>
                <a:gd name="T51" fmla="*/ 61 h 134"/>
                <a:gd name="T52" fmla="*/ 111 w 276"/>
                <a:gd name="T53" fmla="*/ 55 h 134"/>
                <a:gd name="T54" fmla="*/ 117 w 276"/>
                <a:gd name="T55" fmla="*/ 47 h 134"/>
                <a:gd name="T56" fmla="*/ 122 w 276"/>
                <a:gd name="T57" fmla="*/ 43 h 134"/>
                <a:gd name="T58" fmla="*/ 126 w 276"/>
                <a:gd name="T59" fmla="*/ 40 h 134"/>
                <a:gd name="T60" fmla="*/ 131 w 276"/>
                <a:gd name="T61" fmla="*/ 38 h 134"/>
                <a:gd name="T62" fmla="*/ 139 w 276"/>
                <a:gd name="T63" fmla="*/ 35 h 134"/>
                <a:gd name="T64" fmla="*/ 145 w 276"/>
                <a:gd name="T65" fmla="*/ 32 h 134"/>
                <a:gd name="T66" fmla="*/ 152 w 276"/>
                <a:gd name="T67" fmla="*/ 32 h 134"/>
                <a:gd name="T68" fmla="*/ 158 w 276"/>
                <a:gd name="T69" fmla="*/ 31 h 134"/>
                <a:gd name="T70" fmla="*/ 166 w 276"/>
                <a:gd name="T71" fmla="*/ 31 h 134"/>
                <a:gd name="T72" fmla="*/ 171 w 276"/>
                <a:gd name="T73" fmla="*/ 31 h 134"/>
                <a:gd name="T74" fmla="*/ 175 w 276"/>
                <a:gd name="T75" fmla="*/ 31 h 134"/>
                <a:gd name="T76" fmla="*/ 182 w 276"/>
                <a:gd name="T77" fmla="*/ 31 h 134"/>
                <a:gd name="T78" fmla="*/ 188 w 276"/>
                <a:gd name="T79" fmla="*/ 32 h 134"/>
                <a:gd name="T80" fmla="*/ 193 w 276"/>
                <a:gd name="T81" fmla="*/ 35 h 134"/>
                <a:gd name="T82" fmla="*/ 198 w 276"/>
                <a:gd name="T83" fmla="*/ 37 h 134"/>
                <a:gd name="T84" fmla="*/ 205 w 276"/>
                <a:gd name="T85" fmla="*/ 38 h 134"/>
                <a:gd name="T86" fmla="*/ 210 w 276"/>
                <a:gd name="T87" fmla="*/ 38 h 134"/>
                <a:gd name="T88" fmla="*/ 215 w 276"/>
                <a:gd name="T89" fmla="*/ 38 h 134"/>
                <a:gd name="T90" fmla="*/ 221 w 276"/>
                <a:gd name="T91" fmla="*/ 37 h 134"/>
                <a:gd name="T92" fmla="*/ 226 w 276"/>
                <a:gd name="T93" fmla="*/ 32 h 134"/>
                <a:gd name="T94" fmla="*/ 228 w 276"/>
                <a:gd name="T95" fmla="*/ 28 h 134"/>
                <a:gd name="T96" fmla="*/ 228 w 276"/>
                <a:gd name="T97" fmla="*/ 23 h 134"/>
                <a:gd name="T98" fmla="*/ 229 w 276"/>
                <a:gd name="T99" fmla="*/ 18 h 134"/>
                <a:gd name="T100" fmla="*/ 229 w 276"/>
                <a:gd name="T101" fmla="*/ 14 h 134"/>
                <a:gd name="T102" fmla="*/ 231 w 276"/>
                <a:gd name="T103" fmla="*/ 9 h 134"/>
                <a:gd name="T104" fmla="*/ 235 w 276"/>
                <a:gd name="T105" fmla="*/ 5 h 134"/>
                <a:gd name="T106" fmla="*/ 240 w 276"/>
                <a:gd name="T107" fmla="*/ 3 h 134"/>
                <a:gd name="T108" fmla="*/ 245 w 276"/>
                <a:gd name="T109" fmla="*/ 0 h 134"/>
                <a:gd name="T110" fmla="*/ 250 w 276"/>
                <a:gd name="T111" fmla="*/ 0 h 134"/>
                <a:gd name="T112" fmla="*/ 254 w 276"/>
                <a:gd name="T113" fmla="*/ 0 h 134"/>
                <a:gd name="T114" fmla="*/ 259 w 276"/>
                <a:gd name="T115" fmla="*/ 0 h 134"/>
                <a:gd name="T116" fmla="*/ 264 w 276"/>
                <a:gd name="T117" fmla="*/ 2 h 134"/>
                <a:gd name="T118" fmla="*/ 267 w 276"/>
                <a:gd name="T119" fmla="*/ 6 h 134"/>
                <a:gd name="T120" fmla="*/ 270 w 276"/>
                <a:gd name="T121" fmla="*/ 11 h 134"/>
                <a:gd name="T122" fmla="*/ 273 w 276"/>
                <a:gd name="T123" fmla="*/ 15 h 134"/>
                <a:gd name="T124" fmla="*/ 275 w 276"/>
                <a:gd name="T125" fmla="*/ 20 h 1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6"/>
                <a:gd name="T190" fmla="*/ 0 h 134"/>
                <a:gd name="T191" fmla="*/ 276 w 276"/>
                <a:gd name="T192" fmla="*/ 134 h 1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6" h="134">
                  <a:moveTo>
                    <a:pt x="0" y="133"/>
                  </a:moveTo>
                  <a:lnTo>
                    <a:pt x="0" y="121"/>
                  </a:lnTo>
                  <a:lnTo>
                    <a:pt x="3" y="115"/>
                  </a:lnTo>
                  <a:lnTo>
                    <a:pt x="9" y="109"/>
                  </a:lnTo>
                  <a:lnTo>
                    <a:pt x="14" y="104"/>
                  </a:lnTo>
                  <a:lnTo>
                    <a:pt x="19" y="101"/>
                  </a:lnTo>
                  <a:lnTo>
                    <a:pt x="24" y="98"/>
                  </a:lnTo>
                  <a:lnTo>
                    <a:pt x="28" y="96"/>
                  </a:lnTo>
                  <a:lnTo>
                    <a:pt x="35" y="95"/>
                  </a:lnTo>
                  <a:lnTo>
                    <a:pt x="40" y="95"/>
                  </a:lnTo>
                  <a:lnTo>
                    <a:pt x="46" y="95"/>
                  </a:lnTo>
                  <a:lnTo>
                    <a:pt x="52" y="96"/>
                  </a:lnTo>
                  <a:lnTo>
                    <a:pt x="58" y="98"/>
                  </a:lnTo>
                  <a:lnTo>
                    <a:pt x="63" y="99"/>
                  </a:lnTo>
                  <a:lnTo>
                    <a:pt x="68" y="99"/>
                  </a:lnTo>
                  <a:lnTo>
                    <a:pt x="73" y="99"/>
                  </a:lnTo>
                  <a:lnTo>
                    <a:pt x="77" y="99"/>
                  </a:lnTo>
                  <a:lnTo>
                    <a:pt x="84" y="98"/>
                  </a:lnTo>
                  <a:lnTo>
                    <a:pt x="89" y="95"/>
                  </a:lnTo>
                  <a:lnTo>
                    <a:pt x="95" y="90"/>
                  </a:lnTo>
                  <a:lnTo>
                    <a:pt x="98" y="86"/>
                  </a:lnTo>
                  <a:lnTo>
                    <a:pt x="103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67"/>
                  </a:lnTo>
                  <a:lnTo>
                    <a:pt x="109" y="61"/>
                  </a:lnTo>
                  <a:lnTo>
                    <a:pt x="111" y="55"/>
                  </a:lnTo>
                  <a:lnTo>
                    <a:pt x="117" y="47"/>
                  </a:lnTo>
                  <a:lnTo>
                    <a:pt x="122" y="43"/>
                  </a:lnTo>
                  <a:lnTo>
                    <a:pt x="126" y="40"/>
                  </a:lnTo>
                  <a:lnTo>
                    <a:pt x="131" y="38"/>
                  </a:lnTo>
                  <a:lnTo>
                    <a:pt x="139" y="35"/>
                  </a:lnTo>
                  <a:lnTo>
                    <a:pt x="145" y="32"/>
                  </a:lnTo>
                  <a:lnTo>
                    <a:pt x="152" y="32"/>
                  </a:lnTo>
                  <a:lnTo>
                    <a:pt x="158" y="31"/>
                  </a:lnTo>
                  <a:lnTo>
                    <a:pt x="166" y="31"/>
                  </a:lnTo>
                  <a:lnTo>
                    <a:pt x="171" y="31"/>
                  </a:lnTo>
                  <a:lnTo>
                    <a:pt x="175" y="31"/>
                  </a:lnTo>
                  <a:lnTo>
                    <a:pt x="182" y="31"/>
                  </a:lnTo>
                  <a:lnTo>
                    <a:pt x="188" y="32"/>
                  </a:lnTo>
                  <a:lnTo>
                    <a:pt x="193" y="35"/>
                  </a:lnTo>
                  <a:lnTo>
                    <a:pt x="198" y="37"/>
                  </a:lnTo>
                  <a:lnTo>
                    <a:pt x="205" y="38"/>
                  </a:lnTo>
                  <a:lnTo>
                    <a:pt x="210" y="38"/>
                  </a:lnTo>
                  <a:lnTo>
                    <a:pt x="215" y="38"/>
                  </a:lnTo>
                  <a:lnTo>
                    <a:pt x="221" y="37"/>
                  </a:lnTo>
                  <a:lnTo>
                    <a:pt x="226" y="32"/>
                  </a:lnTo>
                  <a:lnTo>
                    <a:pt x="228" y="28"/>
                  </a:lnTo>
                  <a:lnTo>
                    <a:pt x="228" y="23"/>
                  </a:lnTo>
                  <a:lnTo>
                    <a:pt x="229" y="18"/>
                  </a:lnTo>
                  <a:lnTo>
                    <a:pt x="229" y="14"/>
                  </a:lnTo>
                  <a:lnTo>
                    <a:pt x="231" y="9"/>
                  </a:lnTo>
                  <a:lnTo>
                    <a:pt x="235" y="5"/>
                  </a:lnTo>
                  <a:lnTo>
                    <a:pt x="240" y="3"/>
                  </a:lnTo>
                  <a:lnTo>
                    <a:pt x="245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4" y="2"/>
                  </a:lnTo>
                  <a:lnTo>
                    <a:pt x="267" y="6"/>
                  </a:lnTo>
                  <a:lnTo>
                    <a:pt x="270" y="11"/>
                  </a:lnTo>
                  <a:lnTo>
                    <a:pt x="273" y="15"/>
                  </a:lnTo>
                  <a:lnTo>
                    <a:pt x="275" y="2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DE12CF1-3233-3C4F-D8EE-C899D2C16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004"/>
              <a:ext cx="321" cy="182"/>
            </a:xfrm>
            <a:custGeom>
              <a:avLst/>
              <a:gdLst>
                <a:gd name="T0" fmla="*/ 0 w 321"/>
                <a:gd name="T1" fmla="*/ 181 h 182"/>
                <a:gd name="T2" fmla="*/ 11 w 321"/>
                <a:gd name="T3" fmla="*/ 169 h 182"/>
                <a:gd name="T4" fmla="*/ 24 w 321"/>
                <a:gd name="T5" fmla="*/ 160 h 182"/>
                <a:gd name="T6" fmla="*/ 35 w 321"/>
                <a:gd name="T7" fmla="*/ 152 h 182"/>
                <a:gd name="T8" fmla="*/ 47 w 321"/>
                <a:gd name="T9" fmla="*/ 147 h 182"/>
                <a:gd name="T10" fmla="*/ 57 w 321"/>
                <a:gd name="T11" fmla="*/ 146 h 182"/>
                <a:gd name="T12" fmla="*/ 69 w 321"/>
                <a:gd name="T13" fmla="*/ 144 h 182"/>
                <a:gd name="T14" fmla="*/ 82 w 321"/>
                <a:gd name="T15" fmla="*/ 144 h 182"/>
                <a:gd name="T16" fmla="*/ 95 w 321"/>
                <a:gd name="T17" fmla="*/ 152 h 182"/>
                <a:gd name="T18" fmla="*/ 106 w 321"/>
                <a:gd name="T19" fmla="*/ 152 h 182"/>
                <a:gd name="T20" fmla="*/ 115 w 321"/>
                <a:gd name="T21" fmla="*/ 152 h 182"/>
                <a:gd name="T22" fmla="*/ 126 w 321"/>
                <a:gd name="T23" fmla="*/ 147 h 182"/>
                <a:gd name="T24" fmla="*/ 137 w 321"/>
                <a:gd name="T25" fmla="*/ 138 h 182"/>
                <a:gd name="T26" fmla="*/ 147 w 321"/>
                <a:gd name="T27" fmla="*/ 132 h 182"/>
                <a:gd name="T28" fmla="*/ 154 w 321"/>
                <a:gd name="T29" fmla="*/ 124 h 182"/>
                <a:gd name="T30" fmla="*/ 162 w 321"/>
                <a:gd name="T31" fmla="*/ 114 h 182"/>
                <a:gd name="T32" fmla="*/ 164 w 321"/>
                <a:gd name="T33" fmla="*/ 103 h 182"/>
                <a:gd name="T34" fmla="*/ 167 w 321"/>
                <a:gd name="T35" fmla="*/ 94 h 182"/>
                <a:gd name="T36" fmla="*/ 170 w 321"/>
                <a:gd name="T37" fmla="*/ 84 h 182"/>
                <a:gd name="T38" fmla="*/ 178 w 321"/>
                <a:gd name="T39" fmla="*/ 71 h 182"/>
                <a:gd name="T40" fmla="*/ 188 w 321"/>
                <a:gd name="T41" fmla="*/ 60 h 182"/>
                <a:gd name="T42" fmla="*/ 222 w 321"/>
                <a:gd name="T43" fmla="*/ 49 h 182"/>
                <a:gd name="T44" fmla="*/ 233 w 321"/>
                <a:gd name="T45" fmla="*/ 41 h 182"/>
                <a:gd name="T46" fmla="*/ 246 w 321"/>
                <a:gd name="T47" fmla="*/ 34 h 182"/>
                <a:gd name="T48" fmla="*/ 255 w 321"/>
                <a:gd name="T49" fmla="*/ 29 h 182"/>
                <a:gd name="T50" fmla="*/ 268 w 321"/>
                <a:gd name="T51" fmla="*/ 23 h 182"/>
                <a:gd name="T52" fmla="*/ 277 w 321"/>
                <a:gd name="T53" fmla="*/ 15 h 182"/>
                <a:gd name="T54" fmla="*/ 284 w 321"/>
                <a:gd name="T55" fmla="*/ 5 h 182"/>
                <a:gd name="T56" fmla="*/ 296 w 321"/>
                <a:gd name="T57" fmla="*/ 2 h 182"/>
                <a:gd name="T58" fmla="*/ 309 w 321"/>
                <a:gd name="T59" fmla="*/ 0 h 182"/>
                <a:gd name="T60" fmla="*/ 317 w 321"/>
                <a:gd name="T61" fmla="*/ 9 h 182"/>
                <a:gd name="T62" fmla="*/ 320 w 321"/>
                <a:gd name="T63" fmla="*/ 18 h 182"/>
                <a:gd name="T64" fmla="*/ 320 w 321"/>
                <a:gd name="T65" fmla="*/ 29 h 1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182"/>
                <a:gd name="T101" fmla="*/ 321 w 321"/>
                <a:gd name="T102" fmla="*/ 182 h 1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182">
                  <a:moveTo>
                    <a:pt x="2" y="173"/>
                  </a:moveTo>
                  <a:lnTo>
                    <a:pt x="0" y="181"/>
                  </a:lnTo>
                  <a:lnTo>
                    <a:pt x="3" y="176"/>
                  </a:lnTo>
                  <a:lnTo>
                    <a:pt x="11" y="169"/>
                  </a:lnTo>
                  <a:lnTo>
                    <a:pt x="19" y="163"/>
                  </a:lnTo>
                  <a:lnTo>
                    <a:pt x="24" y="160"/>
                  </a:lnTo>
                  <a:lnTo>
                    <a:pt x="30" y="155"/>
                  </a:lnTo>
                  <a:lnTo>
                    <a:pt x="35" y="152"/>
                  </a:lnTo>
                  <a:lnTo>
                    <a:pt x="39" y="150"/>
                  </a:lnTo>
                  <a:lnTo>
                    <a:pt x="47" y="147"/>
                  </a:lnTo>
                  <a:lnTo>
                    <a:pt x="52" y="146"/>
                  </a:lnTo>
                  <a:lnTo>
                    <a:pt x="57" y="146"/>
                  </a:lnTo>
                  <a:lnTo>
                    <a:pt x="63" y="144"/>
                  </a:lnTo>
                  <a:lnTo>
                    <a:pt x="69" y="144"/>
                  </a:lnTo>
                  <a:lnTo>
                    <a:pt x="76" y="144"/>
                  </a:lnTo>
                  <a:lnTo>
                    <a:pt x="82" y="144"/>
                  </a:lnTo>
                  <a:lnTo>
                    <a:pt x="88" y="147"/>
                  </a:lnTo>
                  <a:lnTo>
                    <a:pt x="95" y="152"/>
                  </a:lnTo>
                  <a:lnTo>
                    <a:pt x="99" y="152"/>
                  </a:lnTo>
                  <a:lnTo>
                    <a:pt x="106" y="152"/>
                  </a:lnTo>
                  <a:lnTo>
                    <a:pt x="110" y="152"/>
                  </a:lnTo>
                  <a:lnTo>
                    <a:pt x="115" y="152"/>
                  </a:lnTo>
                  <a:lnTo>
                    <a:pt x="121" y="150"/>
                  </a:lnTo>
                  <a:lnTo>
                    <a:pt x="126" y="147"/>
                  </a:lnTo>
                  <a:lnTo>
                    <a:pt x="132" y="143"/>
                  </a:lnTo>
                  <a:lnTo>
                    <a:pt x="137" y="138"/>
                  </a:lnTo>
                  <a:lnTo>
                    <a:pt x="142" y="135"/>
                  </a:lnTo>
                  <a:lnTo>
                    <a:pt x="147" y="132"/>
                  </a:lnTo>
                  <a:lnTo>
                    <a:pt x="151" y="129"/>
                  </a:lnTo>
                  <a:lnTo>
                    <a:pt x="154" y="124"/>
                  </a:lnTo>
                  <a:lnTo>
                    <a:pt x="158" y="120"/>
                  </a:lnTo>
                  <a:lnTo>
                    <a:pt x="162" y="114"/>
                  </a:lnTo>
                  <a:lnTo>
                    <a:pt x="164" y="107"/>
                  </a:lnTo>
                  <a:lnTo>
                    <a:pt x="164" y="103"/>
                  </a:lnTo>
                  <a:lnTo>
                    <a:pt x="166" y="98"/>
                  </a:lnTo>
                  <a:lnTo>
                    <a:pt x="167" y="94"/>
                  </a:lnTo>
                  <a:lnTo>
                    <a:pt x="169" y="89"/>
                  </a:lnTo>
                  <a:lnTo>
                    <a:pt x="170" y="84"/>
                  </a:lnTo>
                  <a:lnTo>
                    <a:pt x="173" y="78"/>
                  </a:lnTo>
                  <a:lnTo>
                    <a:pt x="178" y="71"/>
                  </a:lnTo>
                  <a:lnTo>
                    <a:pt x="181" y="66"/>
                  </a:lnTo>
                  <a:lnTo>
                    <a:pt x="188" y="60"/>
                  </a:lnTo>
                  <a:lnTo>
                    <a:pt x="203" y="55"/>
                  </a:lnTo>
                  <a:lnTo>
                    <a:pt x="222" y="49"/>
                  </a:lnTo>
                  <a:lnTo>
                    <a:pt x="229" y="46"/>
                  </a:lnTo>
                  <a:lnTo>
                    <a:pt x="233" y="41"/>
                  </a:lnTo>
                  <a:lnTo>
                    <a:pt x="241" y="37"/>
                  </a:lnTo>
                  <a:lnTo>
                    <a:pt x="246" y="34"/>
                  </a:lnTo>
                  <a:lnTo>
                    <a:pt x="251" y="31"/>
                  </a:lnTo>
                  <a:lnTo>
                    <a:pt x="255" y="29"/>
                  </a:lnTo>
                  <a:lnTo>
                    <a:pt x="262" y="26"/>
                  </a:lnTo>
                  <a:lnTo>
                    <a:pt x="268" y="23"/>
                  </a:lnTo>
                  <a:lnTo>
                    <a:pt x="274" y="21"/>
                  </a:lnTo>
                  <a:lnTo>
                    <a:pt x="277" y="15"/>
                  </a:lnTo>
                  <a:lnTo>
                    <a:pt x="282" y="9"/>
                  </a:lnTo>
                  <a:lnTo>
                    <a:pt x="284" y="5"/>
                  </a:lnTo>
                  <a:lnTo>
                    <a:pt x="290" y="2"/>
                  </a:lnTo>
                  <a:lnTo>
                    <a:pt x="296" y="2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4" y="5"/>
                  </a:lnTo>
                  <a:lnTo>
                    <a:pt x="317" y="9"/>
                  </a:lnTo>
                  <a:lnTo>
                    <a:pt x="318" y="14"/>
                  </a:lnTo>
                  <a:lnTo>
                    <a:pt x="320" y="18"/>
                  </a:lnTo>
                  <a:lnTo>
                    <a:pt x="320" y="23"/>
                  </a:lnTo>
                  <a:lnTo>
                    <a:pt x="320" y="29"/>
                  </a:lnTo>
                  <a:lnTo>
                    <a:pt x="320" y="34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65264EC8-276D-470B-BE35-B61B4C23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" y="1119"/>
              <a:ext cx="121" cy="35"/>
            </a:xfrm>
            <a:custGeom>
              <a:avLst/>
              <a:gdLst>
                <a:gd name="T0" fmla="*/ 11 w 121"/>
                <a:gd name="T1" fmla="*/ 34 h 35"/>
                <a:gd name="T2" fmla="*/ 0 w 121"/>
                <a:gd name="T3" fmla="*/ 25 h 35"/>
                <a:gd name="T4" fmla="*/ 17 w 121"/>
                <a:gd name="T5" fmla="*/ 20 h 35"/>
                <a:gd name="T6" fmla="*/ 24 w 121"/>
                <a:gd name="T7" fmla="*/ 17 h 35"/>
                <a:gd name="T8" fmla="*/ 39 w 121"/>
                <a:gd name="T9" fmla="*/ 12 h 35"/>
                <a:gd name="T10" fmla="*/ 46 w 121"/>
                <a:gd name="T11" fmla="*/ 9 h 35"/>
                <a:gd name="T12" fmla="*/ 52 w 121"/>
                <a:gd name="T13" fmla="*/ 5 h 35"/>
                <a:gd name="T14" fmla="*/ 57 w 121"/>
                <a:gd name="T15" fmla="*/ 3 h 35"/>
                <a:gd name="T16" fmla="*/ 63 w 121"/>
                <a:gd name="T17" fmla="*/ 0 h 35"/>
                <a:gd name="T18" fmla="*/ 68 w 121"/>
                <a:gd name="T19" fmla="*/ 0 h 35"/>
                <a:gd name="T20" fmla="*/ 73 w 121"/>
                <a:gd name="T21" fmla="*/ 0 h 35"/>
                <a:gd name="T22" fmla="*/ 77 w 121"/>
                <a:gd name="T23" fmla="*/ 0 h 35"/>
                <a:gd name="T24" fmla="*/ 84 w 121"/>
                <a:gd name="T25" fmla="*/ 2 h 35"/>
                <a:gd name="T26" fmla="*/ 88 w 121"/>
                <a:gd name="T27" fmla="*/ 3 h 35"/>
                <a:gd name="T28" fmla="*/ 96 w 121"/>
                <a:gd name="T29" fmla="*/ 8 h 35"/>
                <a:gd name="T30" fmla="*/ 101 w 121"/>
                <a:gd name="T31" fmla="*/ 9 h 35"/>
                <a:gd name="T32" fmla="*/ 106 w 121"/>
                <a:gd name="T33" fmla="*/ 9 h 35"/>
                <a:gd name="T34" fmla="*/ 111 w 121"/>
                <a:gd name="T35" fmla="*/ 9 h 35"/>
                <a:gd name="T36" fmla="*/ 115 w 121"/>
                <a:gd name="T37" fmla="*/ 9 h 35"/>
                <a:gd name="T38" fmla="*/ 120 w 121"/>
                <a:gd name="T39" fmla="*/ 9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1"/>
                <a:gd name="T61" fmla="*/ 0 h 35"/>
                <a:gd name="T62" fmla="*/ 121 w 121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1" h="35">
                  <a:moveTo>
                    <a:pt x="11" y="34"/>
                  </a:moveTo>
                  <a:lnTo>
                    <a:pt x="0" y="25"/>
                  </a:lnTo>
                  <a:lnTo>
                    <a:pt x="17" y="20"/>
                  </a:lnTo>
                  <a:lnTo>
                    <a:pt x="24" y="17"/>
                  </a:lnTo>
                  <a:lnTo>
                    <a:pt x="39" y="12"/>
                  </a:lnTo>
                  <a:lnTo>
                    <a:pt x="46" y="9"/>
                  </a:lnTo>
                  <a:lnTo>
                    <a:pt x="52" y="5"/>
                  </a:lnTo>
                  <a:lnTo>
                    <a:pt x="57" y="3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88" y="3"/>
                  </a:lnTo>
                  <a:lnTo>
                    <a:pt x="96" y="8"/>
                  </a:lnTo>
                  <a:lnTo>
                    <a:pt x="101" y="9"/>
                  </a:lnTo>
                  <a:lnTo>
                    <a:pt x="106" y="9"/>
                  </a:lnTo>
                  <a:lnTo>
                    <a:pt x="111" y="9"/>
                  </a:lnTo>
                  <a:lnTo>
                    <a:pt x="115" y="9"/>
                  </a:lnTo>
                  <a:lnTo>
                    <a:pt x="120" y="9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47ECD037-CCDC-A64B-213C-D07F299F3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970"/>
              <a:ext cx="137" cy="85"/>
            </a:xfrm>
            <a:custGeom>
              <a:avLst/>
              <a:gdLst>
                <a:gd name="T0" fmla="*/ 9 w 137"/>
                <a:gd name="T1" fmla="*/ 84 h 85"/>
                <a:gd name="T2" fmla="*/ 0 w 137"/>
                <a:gd name="T3" fmla="*/ 78 h 85"/>
                <a:gd name="T4" fmla="*/ 0 w 137"/>
                <a:gd name="T5" fmla="*/ 73 h 85"/>
                <a:gd name="T6" fmla="*/ 0 w 137"/>
                <a:gd name="T7" fmla="*/ 67 h 85"/>
                <a:gd name="T8" fmla="*/ 5 w 137"/>
                <a:gd name="T9" fmla="*/ 52 h 85"/>
                <a:gd name="T10" fmla="*/ 21 w 137"/>
                <a:gd name="T11" fmla="*/ 37 h 85"/>
                <a:gd name="T12" fmla="*/ 25 w 137"/>
                <a:gd name="T13" fmla="*/ 31 h 85"/>
                <a:gd name="T14" fmla="*/ 27 w 137"/>
                <a:gd name="T15" fmla="*/ 26 h 85"/>
                <a:gd name="T16" fmla="*/ 32 w 137"/>
                <a:gd name="T17" fmla="*/ 20 h 85"/>
                <a:gd name="T18" fmla="*/ 36 w 137"/>
                <a:gd name="T19" fmla="*/ 15 h 85"/>
                <a:gd name="T20" fmla="*/ 44 w 137"/>
                <a:gd name="T21" fmla="*/ 11 h 85"/>
                <a:gd name="T22" fmla="*/ 51 w 137"/>
                <a:gd name="T23" fmla="*/ 8 h 85"/>
                <a:gd name="T24" fmla="*/ 55 w 137"/>
                <a:gd name="T25" fmla="*/ 5 h 85"/>
                <a:gd name="T26" fmla="*/ 62 w 137"/>
                <a:gd name="T27" fmla="*/ 2 h 85"/>
                <a:gd name="T28" fmla="*/ 81 w 137"/>
                <a:gd name="T29" fmla="*/ 0 h 85"/>
                <a:gd name="T30" fmla="*/ 85 w 137"/>
                <a:gd name="T31" fmla="*/ 0 h 85"/>
                <a:gd name="T32" fmla="*/ 90 w 137"/>
                <a:gd name="T33" fmla="*/ 0 h 85"/>
                <a:gd name="T34" fmla="*/ 96 w 137"/>
                <a:gd name="T35" fmla="*/ 0 h 85"/>
                <a:gd name="T36" fmla="*/ 101 w 137"/>
                <a:gd name="T37" fmla="*/ 3 h 85"/>
                <a:gd name="T38" fmla="*/ 108 w 137"/>
                <a:gd name="T39" fmla="*/ 6 h 85"/>
                <a:gd name="T40" fmla="*/ 114 w 137"/>
                <a:gd name="T41" fmla="*/ 12 h 85"/>
                <a:gd name="T42" fmla="*/ 119 w 137"/>
                <a:gd name="T43" fmla="*/ 15 h 85"/>
                <a:gd name="T44" fmla="*/ 122 w 137"/>
                <a:gd name="T45" fmla="*/ 20 h 85"/>
                <a:gd name="T46" fmla="*/ 123 w 137"/>
                <a:gd name="T47" fmla="*/ 24 h 85"/>
                <a:gd name="T48" fmla="*/ 127 w 137"/>
                <a:gd name="T49" fmla="*/ 31 h 85"/>
                <a:gd name="T50" fmla="*/ 128 w 137"/>
                <a:gd name="T51" fmla="*/ 35 h 85"/>
                <a:gd name="T52" fmla="*/ 136 w 137"/>
                <a:gd name="T53" fmla="*/ 35 h 8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7"/>
                <a:gd name="T82" fmla="*/ 0 h 85"/>
                <a:gd name="T83" fmla="*/ 137 w 137"/>
                <a:gd name="T84" fmla="*/ 85 h 8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7" h="85">
                  <a:moveTo>
                    <a:pt x="9" y="84"/>
                  </a:moveTo>
                  <a:lnTo>
                    <a:pt x="0" y="78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5" y="52"/>
                  </a:lnTo>
                  <a:lnTo>
                    <a:pt x="21" y="37"/>
                  </a:lnTo>
                  <a:lnTo>
                    <a:pt x="25" y="31"/>
                  </a:lnTo>
                  <a:lnTo>
                    <a:pt x="27" y="26"/>
                  </a:lnTo>
                  <a:lnTo>
                    <a:pt x="32" y="20"/>
                  </a:lnTo>
                  <a:lnTo>
                    <a:pt x="36" y="15"/>
                  </a:lnTo>
                  <a:lnTo>
                    <a:pt x="44" y="11"/>
                  </a:lnTo>
                  <a:lnTo>
                    <a:pt x="51" y="8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1" y="3"/>
                  </a:lnTo>
                  <a:lnTo>
                    <a:pt x="108" y="6"/>
                  </a:lnTo>
                  <a:lnTo>
                    <a:pt x="114" y="12"/>
                  </a:lnTo>
                  <a:lnTo>
                    <a:pt x="119" y="15"/>
                  </a:lnTo>
                  <a:lnTo>
                    <a:pt x="122" y="20"/>
                  </a:lnTo>
                  <a:lnTo>
                    <a:pt x="123" y="24"/>
                  </a:lnTo>
                  <a:lnTo>
                    <a:pt x="127" y="31"/>
                  </a:lnTo>
                  <a:lnTo>
                    <a:pt x="128" y="35"/>
                  </a:lnTo>
                  <a:lnTo>
                    <a:pt x="136" y="35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A21DDD41-34F9-6AE3-F546-5ECF6FDF7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826"/>
              <a:ext cx="359" cy="64"/>
            </a:xfrm>
            <a:custGeom>
              <a:avLst/>
              <a:gdLst>
                <a:gd name="T0" fmla="*/ 0 w 359"/>
                <a:gd name="T1" fmla="*/ 57 h 64"/>
                <a:gd name="T2" fmla="*/ 11 w 359"/>
                <a:gd name="T3" fmla="*/ 57 h 64"/>
                <a:gd name="T4" fmla="*/ 19 w 359"/>
                <a:gd name="T5" fmla="*/ 60 h 64"/>
                <a:gd name="T6" fmla="*/ 38 w 359"/>
                <a:gd name="T7" fmla="*/ 63 h 64"/>
                <a:gd name="T8" fmla="*/ 63 w 359"/>
                <a:gd name="T9" fmla="*/ 63 h 64"/>
                <a:gd name="T10" fmla="*/ 88 w 359"/>
                <a:gd name="T11" fmla="*/ 63 h 64"/>
                <a:gd name="T12" fmla="*/ 114 w 359"/>
                <a:gd name="T13" fmla="*/ 63 h 64"/>
                <a:gd name="T14" fmla="*/ 120 w 359"/>
                <a:gd name="T15" fmla="*/ 63 h 64"/>
                <a:gd name="T16" fmla="*/ 126 w 359"/>
                <a:gd name="T17" fmla="*/ 63 h 64"/>
                <a:gd name="T18" fmla="*/ 132 w 359"/>
                <a:gd name="T19" fmla="*/ 60 h 64"/>
                <a:gd name="T20" fmla="*/ 139 w 359"/>
                <a:gd name="T21" fmla="*/ 58 h 64"/>
                <a:gd name="T22" fmla="*/ 144 w 359"/>
                <a:gd name="T23" fmla="*/ 55 h 64"/>
                <a:gd name="T24" fmla="*/ 148 w 359"/>
                <a:gd name="T25" fmla="*/ 52 h 64"/>
                <a:gd name="T26" fmla="*/ 151 w 359"/>
                <a:gd name="T27" fmla="*/ 48 h 64"/>
                <a:gd name="T28" fmla="*/ 158 w 359"/>
                <a:gd name="T29" fmla="*/ 45 h 64"/>
                <a:gd name="T30" fmla="*/ 166 w 359"/>
                <a:gd name="T31" fmla="*/ 40 h 64"/>
                <a:gd name="T32" fmla="*/ 172 w 359"/>
                <a:gd name="T33" fmla="*/ 37 h 64"/>
                <a:gd name="T34" fmla="*/ 178 w 359"/>
                <a:gd name="T35" fmla="*/ 35 h 64"/>
                <a:gd name="T36" fmla="*/ 185 w 359"/>
                <a:gd name="T37" fmla="*/ 35 h 64"/>
                <a:gd name="T38" fmla="*/ 191 w 359"/>
                <a:gd name="T39" fmla="*/ 35 h 64"/>
                <a:gd name="T40" fmla="*/ 197 w 359"/>
                <a:gd name="T41" fmla="*/ 35 h 64"/>
                <a:gd name="T42" fmla="*/ 205 w 359"/>
                <a:gd name="T43" fmla="*/ 35 h 64"/>
                <a:gd name="T44" fmla="*/ 210 w 359"/>
                <a:gd name="T45" fmla="*/ 35 h 64"/>
                <a:gd name="T46" fmla="*/ 213 w 359"/>
                <a:gd name="T47" fmla="*/ 40 h 64"/>
                <a:gd name="T48" fmla="*/ 218 w 359"/>
                <a:gd name="T49" fmla="*/ 45 h 64"/>
                <a:gd name="T50" fmla="*/ 221 w 359"/>
                <a:gd name="T51" fmla="*/ 49 h 64"/>
                <a:gd name="T52" fmla="*/ 224 w 359"/>
                <a:gd name="T53" fmla="*/ 54 h 64"/>
                <a:gd name="T54" fmla="*/ 232 w 359"/>
                <a:gd name="T55" fmla="*/ 55 h 64"/>
                <a:gd name="T56" fmla="*/ 238 w 359"/>
                <a:gd name="T57" fmla="*/ 55 h 64"/>
                <a:gd name="T58" fmla="*/ 254 w 359"/>
                <a:gd name="T59" fmla="*/ 55 h 64"/>
                <a:gd name="T60" fmla="*/ 260 w 359"/>
                <a:gd name="T61" fmla="*/ 55 h 64"/>
                <a:gd name="T62" fmla="*/ 265 w 359"/>
                <a:gd name="T63" fmla="*/ 55 h 64"/>
                <a:gd name="T64" fmla="*/ 270 w 359"/>
                <a:gd name="T65" fmla="*/ 54 h 64"/>
                <a:gd name="T66" fmla="*/ 276 w 359"/>
                <a:gd name="T67" fmla="*/ 52 h 64"/>
                <a:gd name="T68" fmla="*/ 278 w 359"/>
                <a:gd name="T69" fmla="*/ 48 h 64"/>
                <a:gd name="T70" fmla="*/ 303 w 359"/>
                <a:gd name="T71" fmla="*/ 8 h 64"/>
                <a:gd name="T72" fmla="*/ 309 w 359"/>
                <a:gd name="T73" fmla="*/ 2 h 64"/>
                <a:gd name="T74" fmla="*/ 315 w 359"/>
                <a:gd name="T75" fmla="*/ 2 h 64"/>
                <a:gd name="T76" fmla="*/ 322 w 359"/>
                <a:gd name="T77" fmla="*/ 0 h 64"/>
                <a:gd name="T78" fmla="*/ 326 w 359"/>
                <a:gd name="T79" fmla="*/ 5 h 64"/>
                <a:gd name="T80" fmla="*/ 333 w 359"/>
                <a:gd name="T81" fmla="*/ 5 h 64"/>
                <a:gd name="T82" fmla="*/ 339 w 359"/>
                <a:gd name="T83" fmla="*/ 6 h 64"/>
                <a:gd name="T84" fmla="*/ 344 w 359"/>
                <a:gd name="T85" fmla="*/ 9 h 64"/>
                <a:gd name="T86" fmla="*/ 349 w 359"/>
                <a:gd name="T87" fmla="*/ 11 h 64"/>
                <a:gd name="T88" fmla="*/ 355 w 359"/>
                <a:gd name="T89" fmla="*/ 11 h 64"/>
                <a:gd name="T90" fmla="*/ 358 w 359"/>
                <a:gd name="T91" fmla="*/ 6 h 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59"/>
                <a:gd name="T139" fmla="*/ 0 h 64"/>
                <a:gd name="T140" fmla="*/ 359 w 359"/>
                <a:gd name="T141" fmla="*/ 64 h 6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59" h="64">
                  <a:moveTo>
                    <a:pt x="0" y="57"/>
                  </a:moveTo>
                  <a:lnTo>
                    <a:pt x="11" y="57"/>
                  </a:lnTo>
                  <a:lnTo>
                    <a:pt x="19" y="60"/>
                  </a:lnTo>
                  <a:lnTo>
                    <a:pt x="38" y="63"/>
                  </a:lnTo>
                  <a:lnTo>
                    <a:pt x="63" y="63"/>
                  </a:lnTo>
                  <a:lnTo>
                    <a:pt x="88" y="63"/>
                  </a:lnTo>
                  <a:lnTo>
                    <a:pt x="114" y="63"/>
                  </a:lnTo>
                  <a:lnTo>
                    <a:pt x="120" y="63"/>
                  </a:lnTo>
                  <a:lnTo>
                    <a:pt x="126" y="63"/>
                  </a:lnTo>
                  <a:lnTo>
                    <a:pt x="132" y="60"/>
                  </a:lnTo>
                  <a:lnTo>
                    <a:pt x="139" y="58"/>
                  </a:lnTo>
                  <a:lnTo>
                    <a:pt x="144" y="55"/>
                  </a:lnTo>
                  <a:lnTo>
                    <a:pt x="148" y="52"/>
                  </a:lnTo>
                  <a:lnTo>
                    <a:pt x="151" y="48"/>
                  </a:lnTo>
                  <a:lnTo>
                    <a:pt x="158" y="45"/>
                  </a:lnTo>
                  <a:lnTo>
                    <a:pt x="166" y="40"/>
                  </a:lnTo>
                  <a:lnTo>
                    <a:pt x="172" y="37"/>
                  </a:lnTo>
                  <a:lnTo>
                    <a:pt x="178" y="35"/>
                  </a:lnTo>
                  <a:lnTo>
                    <a:pt x="185" y="35"/>
                  </a:lnTo>
                  <a:lnTo>
                    <a:pt x="191" y="35"/>
                  </a:lnTo>
                  <a:lnTo>
                    <a:pt x="197" y="35"/>
                  </a:lnTo>
                  <a:lnTo>
                    <a:pt x="205" y="35"/>
                  </a:lnTo>
                  <a:lnTo>
                    <a:pt x="210" y="35"/>
                  </a:lnTo>
                  <a:lnTo>
                    <a:pt x="213" y="40"/>
                  </a:lnTo>
                  <a:lnTo>
                    <a:pt x="218" y="45"/>
                  </a:lnTo>
                  <a:lnTo>
                    <a:pt x="221" y="49"/>
                  </a:lnTo>
                  <a:lnTo>
                    <a:pt x="224" y="54"/>
                  </a:lnTo>
                  <a:lnTo>
                    <a:pt x="232" y="55"/>
                  </a:lnTo>
                  <a:lnTo>
                    <a:pt x="238" y="55"/>
                  </a:lnTo>
                  <a:lnTo>
                    <a:pt x="254" y="55"/>
                  </a:lnTo>
                  <a:lnTo>
                    <a:pt x="260" y="55"/>
                  </a:lnTo>
                  <a:lnTo>
                    <a:pt x="265" y="55"/>
                  </a:lnTo>
                  <a:lnTo>
                    <a:pt x="270" y="54"/>
                  </a:lnTo>
                  <a:lnTo>
                    <a:pt x="276" y="52"/>
                  </a:lnTo>
                  <a:lnTo>
                    <a:pt x="278" y="48"/>
                  </a:lnTo>
                  <a:lnTo>
                    <a:pt x="303" y="8"/>
                  </a:lnTo>
                  <a:lnTo>
                    <a:pt x="309" y="2"/>
                  </a:lnTo>
                  <a:lnTo>
                    <a:pt x="315" y="2"/>
                  </a:lnTo>
                  <a:lnTo>
                    <a:pt x="322" y="0"/>
                  </a:lnTo>
                  <a:lnTo>
                    <a:pt x="326" y="5"/>
                  </a:lnTo>
                  <a:lnTo>
                    <a:pt x="333" y="5"/>
                  </a:lnTo>
                  <a:lnTo>
                    <a:pt x="339" y="6"/>
                  </a:lnTo>
                  <a:lnTo>
                    <a:pt x="344" y="9"/>
                  </a:lnTo>
                  <a:lnTo>
                    <a:pt x="349" y="11"/>
                  </a:lnTo>
                  <a:lnTo>
                    <a:pt x="355" y="11"/>
                  </a:lnTo>
                  <a:lnTo>
                    <a:pt x="358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F9FA330B-717A-8523-2BEC-5C53F2BC4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883"/>
              <a:ext cx="78" cy="76"/>
            </a:xfrm>
            <a:custGeom>
              <a:avLst/>
              <a:gdLst>
                <a:gd name="T0" fmla="*/ 0 w 78"/>
                <a:gd name="T1" fmla="*/ 0 h 76"/>
                <a:gd name="T2" fmla="*/ 2 w 78"/>
                <a:gd name="T3" fmla="*/ 6 h 76"/>
                <a:gd name="T4" fmla="*/ 6 w 78"/>
                <a:gd name="T5" fmla="*/ 8 h 76"/>
                <a:gd name="T6" fmla="*/ 13 w 78"/>
                <a:gd name="T7" fmla="*/ 8 h 76"/>
                <a:gd name="T8" fmla="*/ 19 w 78"/>
                <a:gd name="T9" fmla="*/ 8 h 76"/>
                <a:gd name="T10" fmla="*/ 35 w 78"/>
                <a:gd name="T11" fmla="*/ 11 h 76"/>
                <a:gd name="T12" fmla="*/ 41 w 78"/>
                <a:gd name="T13" fmla="*/ 15 h 76"/>
                <a:gd name="T14" fmla="*/ 41 w 78"/>
                <a:gd name="T15" fmla="*/ 20 h 76"/>
                <a:gd name="T16" fmla="*/ 42 w 78"/>
                <a:gd name="T17" fmla="*/ 26 h 76"/>
                <a:gd name="T18" fmla="*/ 44 w 78"/>
                <a:gd name="T19" fmla="*/ 32 h 76"/>
                <a:gd name="T20" fmla="*/ 46 w 78"/>
                <a:gd name="T21" fmla="*/ 37 h 76"/>
                <a:gd name="T22" fmla="*/ 46 w 78"/>
                <a:gd name="T23" fmla="*/ 41 h 76"/>
                <a:gd name="T24" fmla="*/ 49 w 78"/>
                <a:gd name="T25" fmla="*/ 46 h 76"/>
                <a:gd name="T26" fmla="*/ 53 w 78"/>
                <a:gd name="T27" fmla="*/ 51 h 76"/>
                <a:gd name="T28" fmla="*/ 58 w 78"/>
                <a:gd name="T29" fmla="*/ 54 h 76"/>
                <a:gd name="T30" fmla="*/ 64 w 78"/>
                <a:gd name="T31" fmla="*/ 57 h 76"/>
                <a:gd name="T32" fmla="*/ 68 w 78"/>
                <a:gd name="T33" fmla="*/ 61 h 76"/>
                <a:gd name="T34" fmla="*/ 68 w 78"/>
                <a:gd name="T35" fmla="*/ 66 h 76"/>
                <a:gd name="T36" fmla="*/ 68 w 78"/>
                <a:gd name="T37" fmla="*/ 72 h 76"/>
                <a:gd name="T38" fmla="*/ 72 w 78"/>
                <a:gd name="T39" fmla="*/ 75 h 76"/>
                <a:gd name="T40" fmla="*/ 77 w 78"/>
                <a:gd name="T41" fmla="*/ 75 h 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76"/>
                <a:gd name="T65" fmla="*/ 78 w 78"/>
                <a:gd name="T66" fmla="*/ 76 h 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76">
                  <a:moveTo>
                    <a:pt x="0" y="0"/>
                  </a:moveTo>
                  <a:lnTo>
                    <a:pt x="2" y="6"/>
                  </a:lnTo>
                  <a:lnTo>
                    <a:pt x="6" y="8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35" y="11"/>
                  </a:lnTo>
                  <a:lnTo>
                    <a:pt x="41" y="15"/>
                  </a:lnTo>
                  <a:lnTo>
                    <a:pt x="41" y="20"/>
                  </a:lnTo>
                  <a:lnTo>
                    <a:pt x="42" y="26"/>
                  </a:lnTo>
                  <a:lnTo>
                    <a:pt x="44" y="32"/>
                  </a:lnTo>
                  <a:lnTo>
                    <a:pt x="46" y="37"/>
                  </a:lnTo>
                  <a:lnTo>
                    <a:pt x="46" y="41"/>
                  </a:lnTo>
                  <a:lnTo>
                    <a:pt x="49" y="46"/>
                  </a:lnTo>
                  <a:lnTo>
                    <a:pt x="53" y="51"/>
                  </a:lnTo>
                  <a:lnTo>
                    <a:pt x="58" y="54"/>
                  </a:lnTo>
                  <a:lnTo>
                    <a:pt x="64" y="57"/>
                  </a:lnTo>
                  <a:lnTo>
                    <a:pt x="68" y="61"/>
                  </a:lnTo>
                  <a:lnTo>
                    <a:pt x="68" y="66"/>
                  </a:lnTo>
                  <a:lnTo>
                    <a:pt x="68" y="72"/>
                  </a:lnTo>
                  <a:lnTo>
                    <a:pt x="72" y="75"/>
                  </a:lnTo>
                  <a:lnTo>
                    <a:pt x="77" y="75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FC6A750-5D73-60A6-DF05-2755723C0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" y="616"/>
              <a:ext cx="154" cy="36"/>
            </a:xfrm>
            <a:custGeom>
              <a:avLst/>
              <a:gdLst>
                <a:gd name="T0" fmla="*/ 11 w 154"/>
                <a:gd name="T1" fmla="*/ 21 h 36"/>
                <a:gd name="T2" fmla="*/ 0 w 154"/>
                <a:gd name="T3" fmla="*/ 23 h 36"/>
                <a:gd name="T4" fmla="*/ 3 w 154"/>
                <a:gd name="T5" fmla="*/ 18 h 36"/>
                <a:gd name="T6" fmla="*/ 9 w 154"/>
                <a:gd name="T7" fmla="*/ 15 h 36"/>
                <a:gd name="T8" fmla="*/ 14 w 154"/>
                <a:gd name="T9" fmla="*/ 12 h 36"/>
                <a:gd name="T10" fmla="*/ 19 w 154"/>
                <a:gd name="T11" fmla="*/ 11 h 36"/>
                <a:gd name="T12" fmla="*/ 24 w 154"/>
                <a:gd name="T13" fmla="*/ 8 h 36"/>
                <a:gd name="T14" fmla="*/ 28 w 154"/>
                <a:gd name="T15" fmla="*/ 6 h 36"/>
                <a:gd name="T16" fmla="*/ 33 w 154"/>
                <a:gd name="T17" fmla="*/ 6 h 36"/>
                <a:gd name="T18" fmla="*/ 41 w 154"/>
                <a:gd name="T19" fmla="*/ 6 h 36"/>
                <a:gd name="T20" fmla="*/ 47 w 154"/>
                <a:gd name="T21" fmla="*/ 5 h 36"/>
                <a:gd name="T22" fmla="*/ 55 w 154"/>
                <a:gd name="T23" fmla="*/ 3 h 36"/>
                <a:gd name="T24" fmla="*/ 62 w 154"/>
                <a:gd name="T25" fmla="*/ 3 h 36"/>
                <a:gd name="T26" fmla="*/ 68 w 154"/>
                <a:gd name="T27" fmla="*/ 2 h 36"/>
                <a:gd name="T28" fmla="*/ 74 w 154"/>
                <a:gd name="T29" fmla="*/ 0 h 36"/>
                <a:gd name="T30" fmla="*/ 80 w 154"/>
                <a:gd name="T31" fmla="*/ 0 h 36"/>
                <a:gd name="T32" fmla="*/ 85 w 154"/>
                <a:gd name="T33" fmla="*/ 0 h 36"/>
                <a:gd name="T34" fmla="*/ 90 w 154"/>
                <a:gd name="T35" fmla="*/ 0 h 36"/>
                <a:gd name="T36" fmla="*/ 98 w 154"/>
                <a:gd name="T37" fmla="*/ 2 h 36"/>
                <a:gd name="T38" fmla="*/ 104 w 154"/>
                <a:gd name="T39" fmla="*/ 8 h 36"/>
                <a:gd name="T40" fmla="*/ 107 w 154"/>
                <a:gd name="T41" fmla="*/ 12 h 36"/>
                <a:gd name="T42" fmla="*/ 109 w 154"/>
                <a:gd name="T43" fmla="*/ 17 h 36"/>
                <a:gd name="T44" fmla="*/ 110 w 154"/>
                <a:gd name="T45" fmla="*/ 21 h 36"/>
                <a:gd name="T46" fmla="*/ 114 w 154"/>
                <a:gd name="T47" fmla="*/ 27 h 36"/>
                <a:gd name="T48" fmla="*/ 117 w 154"/>
                <a:gd name="T49" fmla="*/ 33 h 36"/>
                <a:gd name="T50" fmla="*/ 123 w 154"/>
                <a:gd name="T51" fmla="*/ 35 h 36"/>
                <a:gd name="T52" fmla="*/ 129 w 154"/>
                <a:gd name="T53" fmla="*/ 35 h 36"/>
                <a:gd name="T54" fmla="*/ 134 w 154"/>
                <a:gd name="T55" fmla="*/ 33 h 36"/>
                <a:gd name="T56" fmla="*/ 139 w 154"/>
                <a:gd name="T57" fmla="*/ 32 h 36"/>
                <a:gd name="T58" fmla="*/ 144 w 154"/>
                <a:gd name="T59" fmla="*/ 30 h 36"/>
                <a:gd name="T60" fmla="*/ 148 w 154"/>
                <a:gd name="T61" fmla="*/ 29 h 36"/>
                <a:gd name="T62" fmla="*/ 153 w 154"/>
                <a:gd name="T63" fmla="*/ 27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4"/>
                <a:gd name="T97" fmla="*/ 0 h 36"/>
                <a:gd name="T98" fmla="*/ 154 w 154"/>
                <a:gd name="T99" fmla="*/ 36 h 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4" h="36">
                  <a:moveTo>
                    <a:pt x="11" y="21"/>
                  </a:moveTo>
                  <a:lnTo>
                    <a:pt x="0" y="23"/>
                  </a:lnTo>
                  <a:lnTo>
                    <a:pt x="3" y="18"/>
                  </a:lnTo>
                  <a:lnTo>
                    <a:pt x="9" y="15"/>
                  </a:lnTo>
                  <a:lnTo>
                    <a:pt x="14" y="12"/>
                  </a:lnTo>
                  <a:lnTo>
                    <a:pt x="19" y="11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33" y="6"/>
                  </a:lnTo>
                  <a:lnTo>
                    <a:pt x="41" y="6"/>
                  </a:lnTo>
                  <a:lnTo>
                    <a:pt x="47" y="5"/>
                  </a:lnTo>
                  <a:lnTo>
                    <a:pt x="55" y="3"/>
                  </a:lnTo>
                  <a:lnTo>
                    <a:pt x="62" y="3"/>
                  </a:lnTo>
                  <a:lnTo>
                    <a:pt x="68" y="2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4" y="8"/>
                  </a:lnTo>
                  <a:lnTo>
                    <a:pt x="107" y="12"/>
                  </a:lnTo>
                  <a:lnTo>
                    <a:pt x="109" y="17"/>
                  </a:lnTo>
                  <a:lnTo>
                    <a:pt x="110" y="21"/>
                  </a:lnTo>
                  <a:lnTo>
                    <a:pt x="114" y="27"/>
                  </a:lnTo>
                  <a:lnTo>
                    <a:pt x="117" y="33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4" y="33"/>
                  </a:lnTo>
                  <a:lnTo>
                    <a:pt x="139" y="32"/>
                  </a:lnTo>
                  <a:lnTo>
                    <a:pt x="144" y="30"/>
                  </a:lnTo>
                  <a:lnTo>
                    <a:pt x="148" y="29"/>
                  </a:lnTo>
                  <a:lnTo>
                    <a:pt x="153" y="2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54CAFB6-434E-C589-1185-CCEB003AC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613"/>
              <a:ext cx="67" cy="131"/>
            </a:xfrm>
            <a:custGeom>
              <a:avLst/>
              <a:gdLst>
                <a:gd name="T0" fmla="*/ 66 w 67"/>
                <a:gd name="T1" fmla="*/ 0 h 131"/>
                <a:gd name="T2" fmla="*/ 66 w 67"/>
                <a:gd name="T3" fmla="*/ 5 h 131"/>
                <a:gd name="T4" fmla="*/ 63 w 67"/>
                <a:gd name="T5" fmla="*/ 9 h 131"/>
                <a:gd name="T6" fmla="*/ 61 w 67"/>
                <a:gd name="T7" fmla="*/ 14 h 131"/>
                <a:gd name="T8" fmla="*/ 58 w 67"/>
                <a:gd name="T9" fmla="*/ 18 h 131"/>
                <a:gd name="T10" fmla="*/ 55 w 67"/>
                <a:gd name="T11" fmla="*/ 23 h 131"/>
                <a:gd name="T12" fmla="*/ 52 w 67"/>
                <a:gd name="T13" fmla="*/ 28 h 131"/>
                <a:gd name="T14" fmla="*/ 46 w 67"/>
                <a:gd name="T15" fmla="*/ 34 h 131"/>
                <a:gd name="T16" fmla="*/ 41 w 67"/>
                <a:gd name="T17" fmla="*/ 40 h 131"/>
                <a:gd name="T18" fmla="*/ 38 w 67"/>
                <a:gd name="T19" fmla="*/ 44 h 131"/>
                <a:gd name="T20" fmla="*/ 38 w 67"/>
                <a:gd name="T21" fmla="*/ 49 h 131"/>
                <a:gd name="T22" fmla="*/ 38 w 67"/>
                <a:gd name="T23" fmla="*/ 54 h 131"/>
                <a:gd name="T24" fmla="*/ 38 w 67"/>
                <a:gd name="T25" fmla="*/ 58 h 131"/>
                <a:gd name="T26" fmla="*/ 39 w 67"/>
                <a:gd name="T27" fmla="*/ 63 h 131"/>
                <a:gd name="T28" fmla="*/ 42 w 67"/>
                <a:gd name="T29" fmla="*/ 67 h 131"/>
                <a:gd name="T30" fmla="*/ 46 w 67"/>
                <a:gd name="T31" fmla="*/ 73 h 131"/>
                <a:gd name="T32" fmla="*/ 47 w 67"/>
                <a:gd name="T33" fmla="*/ 80 h 131"/>
                <a:gd name="T34" fmla="*/ 47 w 67"/>
                <a:gd name="T35" fmla="*/ 84 h 131"/>
                <a:gd name="T36" fmla="*/ 49 w 67"/>
                <a:gd name="T37" fmla="*/ 89 h 131"/>
                <a:gd name="T38" fmla="*/ 49 w 67"/>
                <a:gd name="T39" fmla="*/ 95 h 131"/>
                <a:gd name="T40" fmla="*/ 46 w 67"/>
                <a:gd name="T41" fmla="*/ 99 h 131"/>
                <a:gd name="T42" fmla="*/ 42 w 67"/>
                <a:gd name="T43" fmla="*/ 104 h 131"/>
                <a:gd name="T44" fmla="*/ 38 w 67"/>
                <a:gd name="T45" fmla="*/ 109 h 131"/>
                <a:gd name="T46" fmla="*/ 33 w 67"/>
                <a:gd name="T47" fmla="*/ 112 h 131"/>
                <a:gd name="T48" fmla="*/ 28 w 67"/>
                <a:gd name="T49" fmla="*/ 113 h 131"/>
                <a:gd name="T50" fmla="*/ 24 w 67"/>
                <a:gd name="T51" fmla="*/ 116 h 131"/>
                <a:gd name="T52" fmla="*/ 19 w 67"/>
                <a:gd name="T53" fmla="*/ 119 h 131"/>
                <a:gd name="T54" fmla="*/ 14 w 67"/>
                <a:gd name="T55" fmla="*/ 122 h 131"/>
                <a:gd name="T56" fmla="*/ 9 w 67"/>
                <a:gd name="T57" fmla="*/ 125 h 131"/>
                <a:gd name="T58" fmla="*/ 5 w 67"/>
                <a:gd name="T59" fmla="*/ 127 h 131"/>
                <a:gd name="T60" fmla="*/ 0 w 67"/>
                <a:gd name="T61" fmla="*/ 130 h 1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7"/>
                <a:gd name="T94" fmla="*/ 0 h 131"/>
                <a:gd name="T95" fmla="*/ 67 w 67"/>
                <a:gd name="T96" fmla="*/ 131 h 1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7" h="131">
                  <a:moveTo>
                    <a:pt x="66" y="0"/>
                  </a:moveTo>
                  <a:lnTo>
                    <a:pt x="66" y="5"/>
                  </a:lnTo>
                  <a:lnTo>
                    <a:pt x="63" y="9"/>
                  </a:lnTo>
                  <a:lnTo>
                    <a:pt x="61" y="14"/>
                  </a:lnTo>
                  <a:lnTo>
                    <a:pt x="58" y="18"/>
                  </a:lnTo>
                  <a:lnTo>
                    <a:pt x="55" y="23"/>
                  </a:lnTo>
                  <a:lnTo>
                    <a:pt x="52" y="28"/>
                  </a:lnTo>
                  <a:lnTo>
                    <a:pt x="46" y="34"/>
                  </a:lnTo>
                  <a:lnTo>
                    <a:pt x="41" y="40"/>
                  </a:lnTo>
                  <a:lnTo>
                    <a:pt x="38" y="44"/>
                  </a:lnTo>
                  <a:lnTo>
                    <a:pt x="38" y="49"/>
                  </a:lnTo>
                  <a:lnTo>
                    <a:pt x="38" y="54"/>
                  </a:lnTo>
                  <a:lnTo>
                    <a:pt x="38" y="58"/>
                  </a:lnTo>
                  <a:lnTo>
                    <a:pt x="39" y="63"/>
                  </a:lnTo>
                  <a:lnTo>
                    <a:pt x="42" y="67"/>
                  </a:lnTo>
                  <a:lnTo>
                    <a:pt x="46" y="73"/>
                  </a:lnTo>
                  <a:lnTo>
                    <a:pt x="47" y="80"/>
                  </a:lnTo>
                  <a:lnTo>
                    <a:pt x="47" y="84"/>
                  </a:lnTo>
                  <a:lnTo>
                    <a:pt x="49" y="89"/>
                  </a:lnTo>
                  <a:lnTo>
                    <a:pt x="49" y="95"/>
                  </a:lnTo>
                  <a:lnTo>
                    <a:pt x="46" y="99"/>
                  </a:lnTo>
                  <a:lnTo>
                    <a:pt x="42" y="104"/>
                  </a:lnTo>
                  <a:lnTo>
                    <a:pt x="38" y="109"/>
                  </a:lnTo>
                  <a:lnTo>
                    <a:pt x="33" y="112"/>
                  </a:lnTo>
                  <a:lnTo>
                    <a:pt x="28" y="113"/>
                  </a:lnTo>
                  <a:lnTo>
                    <a:pt x="24" y="116"/>
                  </a:lnTo>
                  <a:lnTo>
                    <a:pt x="19" y="119"/>
                  </a:lnTo>
                  <a:lnTo>
                    <a:pt x="14" y="122"/>
                  </a:lnTo>
                  <a:lnTo>
                    <a:pt x="9" y="125"/>
                  </a:lnTo>
                  <a:lnTo>
                    <a:pt x="5" y="127"/>
                  </a:lnTo>
                  <a:lnTo>
                    <a:pt x="0" y="13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D77DFD5-6075-FCF0-E0F9-9E7B5C3A2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333"/>
              <a:ext cx="62" cy="164"/>
            </a:xfrm>
            <a:custGeom>
              <a:avLst/>
              <a:gdLst>
                <a:gd name="T0" fmla="*/ 53 w 62"/>
                <a:gd name="T1" fmla="*/ 163 h 164"/>
                <a:gd name="T2" fmla="*/ 61 w 62"/>
                <a:gd name="T3" fmla="*/ 163 h 164"/>
                <a:gd name="T4" fmla="*/ 57 w 62"/>
                <a:gd name="T5" fmla="*/ 157 h 164"/>
                <a:gd name="T6" fmla="*/ 53 w 62"/>
                <a:gd name="T7" fmla="*/ 151 h 164"/>
                <a:gd name="T8" fmla="*/ 48 w 62"/>
                <a:gd name="T9" fmla="*/ 143 h 164"/>
                <a:gd name="T10" fmla="*/ 40 w 62"/>
                <a:gd name="T11" fmla="*/ 134 h 164"/>
                <a:gd name="T12" fmla="*/ 34 w 62"/>
                <a:gd name="T13" fmla="*/ 128 h 164"/>
                <a:gd name="T14" fmla="*/ 29 w 62"/>
                <a:gd name="T15" fmla="*/ 122 h 164"/>
                <a:gd name="T16" fmla="*/ 21 w 62"/>
                <a:gd name="T17" fmla="*/ 116 h 164"/>
                <a:gd name="T18" fmla="*/ 15 w 62"/>
                <a:gd name="T19" fmla="*/ 114 h 164"/>
                <a:gd name="T20" fmla="*/ 8 w 62"/>
                <a:gd name="T21" fmla="*/ 110 h 164"/>
                <a:gd name="T22" fmla="*/ 2 w 62"/>
                <a:gd name="T23" fmla="*/ 106 h 164"/>
                <a:gd name="T24" fmla="*/ 0 w 62"/>
                <a:gd name="T25" fmla="*/ 100 h 164"/>
                <a:gd name="T26" fmla="*/ 0 w 62"/>
                <a:gd name="T27" fmla="*/ 94 h 164"/>
                <a:gd name="T28" fmla="*/ 0 w 62"/>
                <a:gd name="T29" fmla="*/ 88 h 164"/>
                <a:gd name="T30" fmla="*/ 0 w 62"/>
                <a:gd name="T31" fmla="*/ 82 h 164"/>
                <a:gd name="T32" fmla="*/ 0 w 62"/>
                <a:gd name="T33" fmla="*/ 73 h 164"/>
                <a:gd name="T34" fmla="*/ 0 w 62"/>
                <a:gd name="T35" fmla="*/ 67 h 164"/>
                <a:gd name="T36" fmla="*/ 0 w 62"/>
                <a:gd name="T37" fmla="*/ 57 h 164"/>
                <a:gd name="T38" fmla="*/ 0 w 62"/>
                <a:gd name="T39" fmla="*/ 51 h 164"/>
                <a:gd name="T40" fmla="*/ 0 w 62"/>
                <a:gd name="T41" fmla="*/ 45 h 164"/>
                <a:gd name="T42" fmla="*/ 0 w 62"/>
                <a:gd name="T43" fmla="*/ 39 h 164"/>
                <a:gd name="T44" fmla="*/ 0 w 62"/>
                <a:gd name="T45" fmla="*/ 33 h 164"/>
                <a:gd name="T46" fmla="*/ 0 w 62"/>
                <a:gd name="T47" fmla="*/ 26 h 164"/>
                <a:gd name="T48" fmla="*/ 0 w 62"/>
                <a:gd name="T49" fmla="*/ 20 h 164"/>
                <a:gd name="T50" fmla="*/ 2 w 62"/>
                <a:gd name="T51" fmla="*/ 14 h 164"/>
                <a:gd name="T52" fmla="*/ 6 w 62"/>
                <a:gd name="T53" fmla="*/ 8 h 164"/>
                <a:gd name="T54" fmla="*/ 8 w 62"/>
                <a:gd name="T55" fmla="*/ 2 h 164"/>
                <a:gd name="T56" fmla="*/ 15 w 62"/>
                <a:gd name="T57" fmla="*/ 0 h 1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2"/>
                <a:gd name="T88" fmla="*/ 0 h 164"/>
                <a:gd name="T89" fmla="*/ 62 w 62"/>
                <a:gd name="T90" fmla="*/ 164 h 1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2" h="164">
                  <a:moveTo>
                    <a:pt x="53" y="163"/>
                  </a:moveTo>
                  <a:lnTo>
                    <a:pt x="61" y="163"/>
                  </a:lnTo>
                  <a:lnTo>
                    <a:pt x="57" y="157"/>
                  </a:lnTo>
                  <a:lnTo>
                    <a:pt x="53" y="151"/>
                  </a:lnTo>
                  <a:lnTo>
                    <a:pt x="48" y="143"/>
                  </a:lnTo>
                  <a:lnTo>
                    <a:pt x="40" y="134"/>
                  </a:lnTo>
                  <a:lnTo>
                    <a:pt x="34" y="128"/>
                  </a:lnTo>
                  <a:lnTo>
                    <a:pt x="29" y="122"/>
                  </a:lnTo>
                  <a:lnTo>
                    <a:pt x="21" y="116"/>
                  </a:lnTo>
                  <a:lnTo>
                    <a:pt x="15" y="114"/>
                  </a:lnTo>
                  <a:lnTo>
                    <a:pt x="8" y="110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0" y="57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8"/>
                  </a:lnTo>
                  <a:lnTo>
                    <a:pt x="8" y="2"/>
                  </a:lnTo>
                  <a:lnTo>
                    <a:pt x="15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7F60B97-B9E6-4F42-2AC5-F467C56E4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1359"/>
              <a:ext cx="86" cy="65"/>
            </a:xfrm>
            <a:custGeom>
              <a:avLst/>
              <a:gdLst>
                <a:gd name="T0" fmla="*/ 85 w 86"/>
                <a:gd name="T1" fmla="*/ 64 h 65"/>
                <a:gd name="T2" fmla="*/ 77 w 86"/>
                <a:gd name="T3" fmla="*/ 54 h 65"/>
                <a:gd name="T4" fmla="*/ 72 w 86"/>
                <a:gd name="T5" fmla="*/ 33 h 65"/>
                <a:gd name="T6" fmla="*/ 68 w 86"/>
                <a:gd name="T7" fmla="*/ 27 h 65"/>
                <a:gd name="T8" fmla="*/ 66 w 86"/>
                <a:gd name="T9" fmla="*/ 21 h 65"/>
                <a:gd name="T10" fmla="*/ 60 w 86"/>
                <a:gd name="T11" fmla="*/ 14 h 65"/>
                <a:gd name="T12" fmla="*/ 53 w 86"/>
                <a:gd name="T13" fmla="*/ 12 h 65"/>
                <a:gd name="T14" fmla="*/ 43 w 86"/>
                <a:gd name="T15" fmla="*/ 12 h 65"/>
                <a:gd name="T16" fmla="*/ 34 w 86"/>
                <a:gd name="T17" fmla="*/ 14 h 65"/>
                <a:gd name="T18" fmla="*/ 23 w 86"/>
                <a:gd name="T19" fmla="*/ 14 h 65"/>
                <a:gd name="T20" fmla="*/ 15 w 86"/>
                <a:gd name="T21" fmla="*/ 14 h 65"/>
                <a:gd name="T22" fmla="*/ 9 w 86"/>
                <a:gd name="T23" fmla="*/ 14 h 65"/>
                <a:gd name="T24" fmla="*/ 2 w 86"/>
                <a:gd name="T25" fmla="*/ 12 h 65"/>
                <a:gd name="T26" fmla="*/ 0 w 86"/>
                <a:gd name="T27" fmla="*/ 6 h 65"/>
                <a:gd name="T28" fmla="*/ 0 w 86"/>
                <a:gd name="T29" fmla="*/ 0 h 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"/>
                <a:gd name="T46" fmla="*/ 0 h 65"/>
                <a:gd name="T47" fmla="*/ 86 w 86"/>
                <a:gd name="T48" fmla="*/ 65 h 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" h="65">
                  <a:moveTo>
                    <a:pt x="85" y="64"/>
                  </a:moveTo>
                  <a:lnTo>
                    <a:pt x="77" y="54"/>
                  </a:lnTo>
                  <a:lnTo>
                    <a:pt x="72" y="33"/>
                  </a:lnTo>
                  <a:lnTo>
                    <a:pt x="68" y="27"/>
                  </a:lnTo>
                  <a:lnTo>
                    <a:pt x="66" y="21"/>
                  </a:lnTo>
                  <a:lnTo>
                    <a:pt x="60" y="14"/>
                  </a:lnTo>
                  <a:lnTo>
                    <a:pt x="53" y="12"/>
                  </a:lnTo>
                  <a:lnTo>
                    <a:pt x="43" y="12"/>
                  </a:lnTo>
                  <a:lnTo>
                    <a:pt x="34" y="14"/>
                  </a:lnTo>
                  <a:lnTo>
                    <a:pt x="23" y="14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5ACE3FC-750A-C7FF-5A44-3236D5C4E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144"/>
              <a:ext cx="243" cy="206"/>
            </a:xfrm>
            <a:custGeom>
              <a:avLst/>
              <a:gdLst>
                <a:gd name="T0" fmla="*/ 242 w 243"/>
                <a:gd name="T1" fmla="*/ 205 h 206"/>
                <a:gd name="T2" fmla="*/ 234 w 243"/>
                <a:gd name="T3" fmla="*/ 199 h 206"/>
                <a:gd name="T4" fmla="*/ 234 w 243"/>
                <a:gd name="T5" fmla="*/ 191 h 206"/>
                <a:gd name="T6" fmla="*/ 234 w 243"/>
                <a:gd name="T7" fmla="*/ 182 h 206"/>
                <a:gd name="T8" fmla="*/ 234 w 243"/>
                <a:gd name="T9" fmla="*/ 162 h 206"/>
                <a:gd name="T10" fmla="*/ 231 w 243"/>
                <a:gd name="T11" fmla="*/ 156 h 206"/>
                <a:gd name="T12" fmla="*/ 231 w 243"/>
                <a:gd name="T13" fmla="*/ 150 h 206"/>
                <a:gd name="T14" fmla="*/ 225 w 243"/>
                <a:gd name="T15" fmla="*/ 141 h 206"/>
                <a:gd name="T16" fmla="*/ 215 w 243"/>
                <a:gd name="T17" fmla="*/ 135 h 206"/>
                <a:gd name="T18" fmla="*/ 206 w 243"/>
                <a:gd name="T19" fmla="*/ 129 h 206"/>
                <a:gd name="T20" fmla="*/ 200 w 243"/>
                <a:gd name="T21" fmla="*/ 129 h 206"/>
                <a:gd name="T22" fmla="*/ 194 w 243"/>
                <a:gd name="T23" fmla="*/ 127 h 206"/>
                <a:gd name="T24" fmla="*/ 187 w 243"/>
                <a:gd name="T25" fmla="*/ 127 h 206"/>
                <a:gd name="T26" fmla="*/ 181 w 243"/>
                <a:gd name="T27" fmla="*/ 127 h 206"/>
                <a:gd name="T28" fmla="*/ 173 w 243"/>
                <a:gd name="T29" fmla="*/ 127 h 206"/>
                <a:gd name="T30" fmla="*/ 166 w 243"/>
                <a:gd name="T31" fmla="*/ 127 h 206"/>
                <a:gd name="T32" fmla="*/ 160 w 243"/>
                <a:gd name="T33" fmla="*/ 127 h 206"/>
                <a:gd name="T34" fmla="*/ 154 w 243"/>
                <a:gd name="T35" fmla="*/ 123 h 206"/>
                <a:gd name="T36" fmla="*/ 145 w 243"/>
                <a:gd name="T37" fmla="*/ 117 h 206"/>
                <a:gd name="T38" fmla="*/ 139 w 243"/>
                <a:gd name="T39" fmla="*/ 113 h 206"/>
                <a:gd name="T40" fmla="*/ 130 w 243"/>
                <a:gd name="T41" fmla="*/ 109 h 206"/>
                <a:gd name="T42" fmla="*/ 126 w 243"/>
                <a:gd name="T43" fmla="*/ 103 h 206"/>
                <a:gd name="T44" fmla="*/ 120 w 243"/>
                <a:gd name="T45" fmla="*/ 94 h 206"/>
                <a:gd name="T46" fmla="*/ 116 w 243"/>
                <a:gd name="T47" fmla="*/ 86 h 206"/>
                <a:gd name="T48" fmla="*/ 109 w 243"/>
                <a:gd name="T49" fmla="*/ 80 h 206"/>
                <a:gd name="T50" fmla="*/ 107 w 243"/>
                <a:gd name="T51" fmla="*/ 72 h 206"/>
                <a:gd name="T52" fmla="*/ 105 w 243"/>
                <a:gd name="T53" fmla="*/ 66 h 206"/>
                <a:gd name="T54" fmla="*/ 101 w 243"/>
                <a:gd name="T55" fmla="*/ 57 h 206"/>
                <a:gd name="T56" fmla="*/ 93 w 243"/>
                <a:gd name="T57" fmla="*/ 51 h 206"/>
                <a:gd name="T58" fmla="*/ 88 w 243"/>
                <a:gd name="T59" fmla="*/ 45 h 206"/>
                <a:gd name="T60" fmla="*/ 82 w 243"/>
                <a:gd name="T61" fmla="*/ 43 h 206"/>
                <a:gd name="T62" fmla="*/ 82 w 243"/>
                <a:gd name="T63" fmla="*/ 37 h 206"/>
                <a:gd name="T64" fmla="*/ 82 w 243"/>
                <a:gd name="T65" fmla="*/ 29 h 206"/>
                <a:gd name="T66" fmla="*/ 80 w 243"/>
                <a:gd name="T67" fmla="*/ 23 h 206"/>
                <a:gd name="T68" fmla="*/ 74 w 243"/>
                <a:gd name="T69" fmla="*/ 12 h 206"/>
                <a:gd name="T70" fmla="*/ 67 w 243"/>
                <a:gd name="T71" fmla="*/ 4 h 206"/>
                <a:gd name="T72" fmla="*/ 61 w 243"/>
                <a:gd name="T73" fmla="*/ 0 h 206"/>
                <a:gd name="T74" fmla="*/ 55 w 243"/>
                <a:gd name="T75" fmla="*/ 0 h 206"/>
                <a:gd name="T76" fmla="*/ 48 w 243"/>
                <a:gd name="T77" fmla="*/ 0 h 206"/>
                <a:gd name="T78" fmla="*/ 42 w 243"/>
                <a:gd name="T79" fmla="*/ 0 h 206"/>
                <a:gd name="T80" fmla="*/ 34 w 243"/>
                <a:gd name="T81" fmla="*/ 0 h 206"/>
                <a:gd name="T82" fmla="*/ 25 w 243"/>
                <a:gd name="T83" fmla="*/ 4 h 206"/>
                <a:gd name="T84" fmla="*/ 19 w 243"/>
                <a:gd name="T85" fmla="*/ 10 h 206"/>
                <a:gd name="T86" fmla="*/ 13 w 243"/>
                <a:gd name="T87" fmla="*/ 14 h 206"/>
                <a:gd name="T88" fmla="*/ 6 w 243"/>
                <a:gd name="T89" fmla="*/ 16 h 206"/>
                <a:gd name="T90" fmla="*/ 0 w 243"/>
                <a:gd name="T91" fmla="*/ 16 h 20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3"/>
                <a:gd name="T139" fmla="*/ 0 h 206"/>
                <a:gd name="T140" fmla="*/ 243 w 243"/>
                <a:gd name="T141" fmla="*/ 206 h 20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3" h="206">
                  <a:moveTo>
                    <a:pt x="242" y="205"/>
                  </a:moveTo>
                  <a:lnTo>
                    <a:pt x="234" y="199"/>
                  </a:lnTo>
                  <a:lnTo>
                    <a:pt x="234" y="191"/>
                  </a:lnTo>
                  <a:lnTo>
                    <a:pt x="234" y="182"/>
                  </a:lnTo>
                  <a:lnTo>
                    <a:pt x="234" y="162"/>
                  </a:lnTo>
                  <a:lnTo>
                    <a:pt x="231" y="156"/>
                  </a:lnTo>
                  <a:lnTo>
                    <a:pt x="231" y="150"/>
                  </a:lnTo>
                  <a:lnTo>
                    <a:pt x="225" y="141"/>
                  </a:lnTo>
                  <a:lnTo>
                    <a:pt x="215" y="135"/>
                  </a:lnTo>
                  <a:lnTo>
                    <a:pt x="206" y="129"/>
                  </a:lnTo>
                  <a:lnTo>
                    <a:pt x="200" y="129"/>
                  </a:lnTo>
                  <a:lnTo>
                    <a:pt x="194" y="127"/>
                  </a:lnTo>
                  <a:lnTo>
                    <a:pt x="187" y="127"/>
                  </a:lnTo>
                  <a:lnTo>
                    <a:pt x="181" y="127"/>
                  </a:lnTo>
                  <a:lnTo>
                    <a:pt x="173" y="127"/>
                  </a:lnTo>
                  <a:lnTo>
                    <a:pt x="166" y="127"/>
                  </a:lnTo>
                  <a:lnTo>
                    <a:pt x="160" y="127"/>
                  </a:lnTo>
                  <a:lnTo>
                    <a:pt x="154" y="123"/>
                  </a:lnTo>
                  <a:lnTo>
                    <a:pt x="145" y="117"/>
                  </a:lnTo>
                  <a:lnTo>
                    <a:pt x="139" y="113"/>
                  </a:lnTo>
                  <a:lnTo>
                    <a:pt x="130" y="109"/>
                  </a:lnTo>
                  <a:lnTo>
                    <a:pt x="126" y="103"/>
                  </a:lnTo>
                  <a:lnTo>
                    <a:pt x="120" y="94"/>
                  </a:lnTo>
                  <a:lnTo>
                    <a:pt x="116" y="86"/>
                  </a:lnTo>
                  <a:lnTo>
                    <a:pt x="109" y="80"/>
                  </a:lnTo>
                  <a:lnTo>
                    <a:pt x="107" y="72"/>
                  </a:lnTo>
                  <a:lnTo>
                    <a:pt x="105" y="66"/>
                  </a:lnTo>
                  <a:lnTo>
                    <a:pt x="101" y="57"/>
                  </a:lnTo>
                  <a:lnTo>
                    <a:pt x="93" y="51"/>
                  </a:lnTo>
                  <a:lnTo>
                    <a:pt x="88" y="45"/>
                  </a:lnTo>
                  <a:lnTo>
                    <a:pt x="82" y="43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3"/>
                  </a:lnTo>
                  <a:lnTo>
                    <a:pt x="74" y="12"/>
                  </a:lnTo>
                  <a:lnTo>
                    <a:pt x="67" y="4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4"/>
                  </a:lnTo>
                  <a:lnTo>
                    <a:pt x="19" y="10"/>
                  </a:lnTo>
                  <a:lnTo>
                    <a:pt x="13" y="14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A128EBC5-5A17-F4F2-E31A-0A559F109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" y="1183"/>
              <a:ext cx="39" cy="93"/>
            </a:xfrm>
            <a:custGeom>
              <a:avLst/>
              <a:gdLst>
                <a:gd name="T0" fmla="*/ 38 w 39"/>
                <a:gd name="T1" fmla="*/ 92 h 93"/>
                <a:gd name="T2" fmla="*/ 30 w 39"/>
                <a:gd name="T3" fmla="*/ 88 h 93"/>
                <a:gd name="T4" fmla="*/ 19 w 39"/>
                <a:gd name="T5" fmla="*/ 80 h 93"/>
                <a:gd name="T6" fmla="*/ 13 w 39"/>
                <a:gd name="T7" fmla="*/ 76 h 93"/>
                <a:gd name="T8" fmla="*/ 8 w 39"/>
                <a:gd name="T9" fmla="*/ 67 h 93"/>
                <a:gd name="T10" fmla="*/ 8 w 39"/>
                <a:gd name="T11" fmla="*/ 59 h 93"/>
                <a:gd name="T12" fmla="*/ 8 w 39"/>
                <a:gd name="T13" fmla="*/ 51 h 93"/>
                <a:gd name="T14" fmla="*/ 11 w 39"/>
                <a:gd name="T15" fmla="*/ 43 h 93"/>
                <a:gd name="T16" fmla="*/ 13 w 39"/>
                <a:gd name="T17" fmla="*/ 35 h 93"/>
                <a:gd name="T18" fmla="*/ 13 w 39"/>
                <a:gd name="T19" fmla="*/ 29 h 93"/>
                <a:gd name="T20" fmla="*/ 13 w 39"/>
                <a:gd name="T21" fmla="*/ 22 h 93"/>
                <a:gd name="T22" fmla="*/ 13 w 39"/>
                <a:gd name="T23" fmla="*/ 16 h 93"/>
                <a:gd name="T24" fmla="*/ 6 w 39"/>
                <a:gd name="T25" fmla="*/ 12 h 93"/>
                <a:gd name="T26" fmla="*/ 0 w 39"/>
                <a:gd name="T27" fmla="*/ 6 h 93"/>
                <a:gd name="T28" fmla="*/ 0 w 39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93"/>
                <a:gd name="T47" fmla="*/ 39 w 39"/>
                <a:gd name="T48" fmla="*/ 93 h 9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93">
                  <a:moveTo>
                    <a:pt x="38" y="92"/>
                  </a:moveTo>
                  <a:lnTo>
                    <a:pt x="30" y="88"/>
                  </a:lnTo>
                  <a:lnTo>
                    <a:pt x="19" y="80"/>
                  </a:lnTo>
                  <a:lnTo>
                    <a:pt x="13" y="76"/>
                  </a:lnTo>
                  <a:lnTo>
                    <a:pt x="8" y="67"/>
                  </a:lnTo>
                  <a:lnTo>
                    <a:pt x="8" y="59"/>
                  </a:lnTo>
                  <a:lnTo>
                    <a:pt x="8" y="51"/>
                  </a:lnTo>
                  <a:lnTo>
                    <a:pt x="11" y="43"/>
                  </a:lnTo>
                  <a:lnTo>
                    <a:pt x="13" y="35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3" y="1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004363C0-0EAD-F0BF-494F-265481C49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" y="1177"/>
              <a:ext cx="117" cy="71"/>
            </a:xfrm>
            <a:custGeom>
              <a:avLst/>
              <a:gdLst>
                <a:gd name="T0" fmla="*/ 116 w 117"/>
                <a:gd name="T1" fmla="*/ 0 h 71"/>
                <a:gd name="T2" fmla="*/ 108 w 117"/>
                <a:gd name="T3" fmla="*/ 12 h 71"/>
                <a:gd name="T4" fmla="*/ 101 w 117"/>
                <a:gd name="T5" fmla="*/ 19 h 71"/>
                <a:gd name="T6" fmla="*/ 95 w 117"/>
                <a:gd name="T7" fmla="*/ 27 h 71"/>
                <a:gd name="T8" fmla="*/ 89 w 117"/>
                <a:gd name="T9" fmla="*/ 31 h 71"/>
                <a:gd name="T10" fmla="*/ 80 w 117"/>
                <a:gd name="T11" fmla="*/ 35 h 71"/>
                <a:gd name="T12" fmla="*/ 74 w 117"/>
                <a:gd name="T13" fmla="*/ 37 h 71"/>
                <a:gd name="T14" fmla="*/ 65 w 117"/>
                <a:gd name="T15" fmla="*/ 41 h 71"/>
                <a:gd name="T16" fmla="*/ 57 w 117"/>
                <a:gd name="T17" fmla="*/ 43 h 71"/>
                <a:gd name="T18" fmla="*/ 51 w 117"/>
                <a:gd name="T19" fmla="*/ 43 h 71"/>
                <a:gd name="T20" fmla="*/ 42 w 117"/>
                <a:gd name="T21" fmla="*/ 43 h 71"/>
                <a:gd name="T22" fmla="*/ 34 w 117"/>
                <a:gd name="T23" fmla="*/ 43 h 71"/>
                <a:gd name="T24" fmla="*/ 27 w 117"/>
                <a:gd name="T25" fmla="*/ 43 h 71"/>
                <a:gd name="T26" fmla="*/ 21 w 117"/>
                <a:gd name="T27" fmla="*/ 41 h 71"/>
                <a:gd name="T28" fmla="*/ 15 w 117"/>
                <a:gd name="T29" fmla="*/ 39 h 71"/>
                <a:gd name="T30" fmla="*/ 15 w 117"/>
                <a:gd name="T31" fmla="*/ 45 h 71"/>
                <a:gd name="T32" fmla="*/ 15 w 117"/>
                <a:gd name="T33" fmla="*/ 51 h 71"/>
                <a:gd name="T34" fmla="*/ 11 w 117"/>
                <a:gd name="T35" fmla="*/ 58 h 71"/>
                <a:gd name="T36" fmla="*/ 6 w 117"/>
                <a:gd name="T37" fmla="*/ 66 h 71"/>
                <a:gd name="T38" fmla="*/ 0 w 117"/>
                <a:gd name="T39" fmla="*/ 70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7"/>
                <a:gd name="T61" fmla="*/ 0 h 71"/>
                <a:gd name="T62" fmla="*/ 117 w 117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7" h="71">
                  <a:moveTo>
                    <a:pt x="116" y="0"/>
                  </a:moveTo>
                  <a:lnTo>
                    <a:pt x="108" y="12"/>
                  </a:lnTo>
                  <a:lnTo>
                    <a:pt x="101" y="19"/>
                  </a:lnTo>
                  <a:lnTo>
                    <a:pt x="95" y="27"/>
                  </a:lnTo>
                  <a:lnTo>
                    <a:pt x="89" y="31"/>
                  </a:lnTo>
                  <a:lnTo>
                    <a:pt x="80" y="35"/>
                  </a:lnTo>
                  <a:lnTo>
                    <a:pt x="74" y="37"/>
                  </a:lnTo>
                  <a:lnTo>
                    <a:pt x="65" y="41"/>
                  </a:lnTo>
                  <a:lnTo>
                    <a:pt x="57" y="43"/>
                  </a:lnTo>
                  <a:lnTo>
                    <a:pt x="51" y="43"/>
                  </a:lnTo>
                  <a:lnTo>
                    <a:pt x="42" y="43"/>
                  </a:lnTo>
                  <a:lnTo>
                    <a:pt x="34" y="43"/>
                  </a:lnTo>
                  <a:lnTo>
                    <a:pt x="27" y="43"/>
                  </a:lnTo>
                  <a:lnTo>
                    <a:pt x="21" y="41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5" y="51"/>
                  </a:lnTo>
                  <a:lnTo>
                    <a:pt x="11" y="58"/>
                  </a:lnTo>
                  <a:lnTo>
                    <a:pt x="6" y="66"/>
                  </a:lnTo>
                  <a:lnTo>
                    <a:pt x="0" y="7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E73035E1-4FD4-E322-DAF8-C46C145B7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" y="944"/>
              <a:ext cx="304" cy="234"/>
            </a:xfrm>
            <a:custGeom>
              <a:avLst/>
              <a:gdLst>
                <a:gd name="T0" fmla="*/ 303 w 304"/>
                <a:gd name="T1" fmla="*/ 233 h 234"/>
                <a:gd name="T2" fmla="*/ 299 w 304"/>
                <a:gd name="T3" fmla="*/ 227 h 234"/>
                <a:gd name="T4" fmla="*/ 297 w 304"/>
                <a:gd name="T5" fmla="*/ 219 h 234"/>
                <a:gd name="T6" fmla="*/ 295 w 304"/>
                <a:gd name="T7" fmla="*/ 211 h 234"/>
                <a:gd name="T8" fmla="*/ 295 w 304"/>
                <a:gd name="T9" fmla="*/ 204 h 234"/>
                <a:gd name="T10" fmla="*/ 295 w 304"/>
                <a:gd name="T11" fmla="*/ 196 h 234"/>
                <a:gd name="T12" fmla="*/ 295 w 304"/>
                <a:gd name="T13" fmla="*/ 188 h 234"/>
                <a:gd name="T14" fmla="*/ 292 w 304"/>
                <a:gd name="T15" fmla="*/ 182 h 234"/>
                <a:gd name="T16" fmla="*/ 288 w 304"/>
                <a:gd name="T17" fmla="*/ 176 h 234"/>
                <a:gd name="T18" fmla="*/ 280 w 304"/>
                <a:gd name="T19" fmla="*/ 170 h 234"/>
                <a:gd name="T20" fmla="*/ 271 w 304"/>
                <a:gd name="T21" fmla="*/ 166 h 234"/>
                <a:gd name="T22" fmla="*/ 263 w 304"/>
                <a:gd name="T23" fmla="*/ 161 h 234"/>
                <a:gd name="T24" fmla="*/ 253 w 304"/>
                <a:gd name="T25" fmla="*/ 161 h 234"/>
                <a:gd name="T26" fmla="*/ 246 w 304"/>
                <a:gd name="T27" fmla="*/ 161 h 234"/>
                <a:gd name="T28" fmla="*/ 240 w 304"/>
                <a:gd name="T29" fmla="*/ 161 h 234"/>
                <a:gd name="T30" fmla="*/ 234 w 304"/>
                <a:gd name="T31" fmla="*/ 161 h 234"/>
                <a:gd name="T32" fmla="*/ 223 w 304"/>
                <a:gd name="T33" fmla="*/ 161 h 234"/>
                <a:gd name="T34" fmla="*/ 217 w 304"/>
                <a:gd name="T35" fmla="*/ 161 h 234"/>
                <a:gd name="T36" fmla="*/ 208 w 304"/>
                <a:gd name="T37" fmla="*/ 161 h 234"/>
                <a:gd name="T38" fmla="*/ 200 w 304"/>
                <a:gd name="T39" fmla="*/ 159 h 234"/>
                <a:gd name="T40" fmla="*/ 194 w 304"/>
                <a:gd name="T41" fmla="*/ 157 h 234"/>
                <a:gd name="T42" fmla="*/ 185 w 304"/>
                <a:gd name="T43" fmla="*/ 155 h 234"/>
                <a:gd name="T44" fmla="*/ 179 w 304"/>
                <a:gd name="T45" fmla="*/ 147 h 234"/>
                <a:gd name="T46" fmla="*/ 173 w 304"/>
                <a:gd name="T47" fmla="*/ 141 h 234"/>
                <a:gd name="T48" fmla="*/ 170 w 304"/>
                <a:gd name="T49" fmla="*/ 135 h 234"/>
                <a:gd name="T50" fmla="*/ 170 w 304"/>
                <a:gd name="T51" fmla="*/ 129 h 234"/>
                <a:gd name="T52" fmla="*/ 170 w 304"/>
                <a:gd name="T53" fmla="*/ 123 h 234"/>
                <a:gd name="T54" fmla="*/ 168 w 304"/>
                <a:gd name="T55" fmla="*/ 117 h 234"/>
                <a:gd name="T56" fmla="*/ 166 w 304"/>
                <a:gd name="T57" fmla="*/ 110 h 234"/>
                <a:gd name="T58" fmla="*/ 166 w 304"/>
                <a:gd name="T59" fmla="*/ 104 h 234"/>
                <a:gd name="T60" fmla="*/ 162 w 304"/>
                <a:gd name="T61" fmla="*/ 96 h 234"/>
                <a:gd name="T62" fmla="*/ 158 w 304"/>
                <a:gd name="T63" fmla="*/ 90 h 234"/>
                <a:gd name="T64" fmla="*/ 158 w 304"/>
                <a:gd name="T65" fmla="*/ 84 h 234"/>
                <a:gd name="T66" fmla="*/ 154 w 304"/>
                <a:gd name="T67" fmla="*/ 78 h 234"/>
                <a:gd name="T68" fmla="*/ 145 w 304"/>
                <a:gd name="T69" fmla="*/ 74 h 234"/>
                <a:gd name="T70" fmla="*/ 139 w 304"/>
                <a:gd name="T71" fmla="*/ 72 h 234"/>
                <a:gd name="T72" fmla="*/ 133 w 304"/>
                <a:gd name="T73" fmla="*/ 67 h 234"/>
                <a:gd name="T74" fmla="*/ 126 w 304"/>
                <a:gd name="T75" fmla="*/ 67 h 234"/>
                <a:gd name="T76" fmla="*/ 120 w 304"/>
                <a:gd name="T77" fmla="*/ 65 h 234"/>
                <a:gd name="T78" fmla="*/ 114 w 304"/>
                <a:gd name="T79" fmla="*/ 61 h 234"/>
                <a:gd name="T80" fmla="*/ 107 w 304"/>
                <a:gd name="T81" fmla="*/ 59 h 234"/>
                <a:gd name="T82" fmla="*/ 105 w 304"/>
                <a:gd name="T83" fmla="*/ 53 h 234"/>
                <a:gd name="T84" fmla="*/ 105 w 304"/>
                <a:gd name="T85" fmla="*/ 45 h 234"/>
                <a:gd name="T86" fmla="*/ 105 w 304"/>
                <a:gd name="T87" fmla="*/ 39 h 234"/>
                <a:gd name="T88" fmla="*/ 105 w 304"/>
                <a:gd name="T89" fmla="*/ 33 h 234"/>
                <a:gd name="T90" fmla="*/ 105 w 304"/>
                <a:gd name="T91" fmla="*/ 27 h 234"/>
                <a:gd name="T92" fmla="*/ 105 w 304"/>
                <a:gd name="T93" fmla="*/ 18 h 234"/>
                <a:gd name="T94" fmla="*/ 105 w 304"/>
                <a:gd name="T95" fmla="*/ 12 h 234"/>
                <a:gd name="T96" fmla="*/ 105 w 304"/>
                <a:gd name="T97" fmla="*/ 6 h 234"/>
                <a:gd name="T98" fmla="*/ 99 w 304"/>
                <a:gd name="T99" fmla="*/ 2 h 234"/>
                <a:gd name="T100" fmla="*/ 90 w 304"/>
                <a:gd name="T101" fmla="*/ 0 h 234"/>
                <a:gd name="T102" fmla="*/ 80 w 304"/>
                <a:gd name="T103" fmla="*/ 0 h 234"/>
                <a:gd name="T104" fmla="*/ 69 w 304"/>
                <a:gd name="T105" fmla="*/ 0 h 234"/>
                <a:gd name="T106" fmla="*/ 63 w 304"/>
                <a:gd name="T107" fmla="*/ 0 h 234"/>
                <a:gd name="T108" fmla="*/ 55 w 304"/>
                <a:gd name="T109" fmla="*/ 0 h 234"/>
                <a:gd name="T110" fmla="*/ 48 w 304"/>
                <a:gd name="T111" fmla="*/ 0 h 234"/>
                <a:gd name="T112" fmla="*/ 40 w 304"/>
                <a:gd name="T113" fmla="*/ 0 h 234"/>
                <a:gd name="T114" fmla="*/ 29 w 304"/>
                <a:gd name="T115" fmla="*/ 4 h 234"/>
                <a:gd name="T116" fmla="*/ 21 w 304"/>
                <a:gd name="T117" fmla="*/ 6 h 234"/>
                <a:gd name="T118" fmla="*/ 15 w 304"/>
                <a:gd name="T119" fmla="*/ 8 h 234"/>
                <a:gd name="T120" fmla="*/ 6 w 304"/>
                <a:gd name="T121" fmla="*/ 10 h 234"/>
                <a:gd name="T122" fmla="*/ 0 w 304"/>
                <a:gd name="T123" fmla="*/ 10 h 2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4"/>
                <a:gd name="T187" fmla="*/ 0 h 234"/>
                <a:gd name="T188" fmla="*/ 304 w 304"/>
                <a:gd name="T189" fmla="*/ 234 h 2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4" h="234">
                  <a:moveTo>
                    <a:pt x="303" y="233"/>
                  </a:moveTo>
                  <a:lnTo>
                    <a:pt x="299" y="227"/>
                  </a:lnTo>
                  <a:lnTo>
                    <a:pt x="297" y="219"/>
                  </a:lnTo>
                  <a:lnTo>
                    <a:pt x="295" y="211"/>
                  </a:lnTo>
                  <a:lnTo>
                    <a:pt x="295" y="204"/>
                  </a:lnTo>
                  <a:lnTo>
                    <a:pt x="295" y="196"/>
                  </a:lnTo>
                  <a:lnTo>
                    <a:pt x="295" y="188"/>
                  </a:lnTo>
                  <a:lnTo>
                    <a:pt x="292" y="182"/>
                  </a:lnTo>
                  <a:lnTo>
                    <a:pt x="288" y="176"/>
                  </a:lnTo>
                  <a:lnTo>
                    <a:pt x="280" y="170"/>
                  </a:lnTo>
                  <a:lnTo>
                    <a:pt x="271" y="166"/>
                  </a:lnTo>
                  <a:lnTo>
                    <a:pt x="263" y="161"/>
                  </a:lnTo>
                  <a:lnTo>
                    <a:pt x="253" y="161"/>
                  </a:lnTo>
                  <a:lnTo>
                    <a:pt x="246" y="161"/>
                  </a:lnTo>
                  <a:lnTo>
                    <a:pt x="240" y="161"/>
                  </a:lnTo>
                  <a:lnTo>
                    <a:pt x="234" y="161"/>
                  </a:lnTo>
                  <a:lnTo>
                    <a:pt x="223" y="161"/>
                  </a:lnTo>
                  <a:lnTo>
                    <a:pt x="217" y="161"/>
                  </a:lnTo>
                  <a:lnTo>
                    <a:pt x="208" y="161"/>
                  </a:lnTo>
                  <a:lnTo>
                    <a:pt x="200" y="159"/>
                  </a:lnTo>
                  <a:lnTo>
                    <a:pt x="194" y="157"/>
                  </a:lnTo>
                  <a:lnTo>
                    <a:pt x="185" y="155"/>
                  </a:lnTo>
                  <a:lnTo>
                    <a:pt x="179" y="147"/>
                  </a:lnTo>
                  <a:lnTo>
                    <a:pt x="173" y="141"/>
                  </a:lnTo>
                  <a:lnTo>
                    <a:pt x="170" y="135"/>
                  </a:lnTo>
                  <a:lnTo>
                    <a:pt x="170" y="129"/>
                  </a:lnTo>
                  <a:lnTo>
                    <a:pt x="170" y="123"/>
                  </a:lnTo>
                  <a:lnTo>
                    <a:pt x="168" y="117"/>
                  </a:lnTo>
                  <a:lnTo>
                    <a:pt x="166" y="110"/>
                  </a:lnTo>
                  <a:lnTo>
                    <a:pt x="166" y="104"/>
                  </a:lnTo>
                  <a:lnTo>
                    <a:pt x="162" y="96"/>
                  </a:lnTo>
                  <a:lnTo>
                    <a:pt x="158" y="90"/>
                  </a:lnTo>
                  <a:lnTo>
                    <a:pt x="158" y="84"/>
                  </a:lnTo>
                  <a:lnTo>
                    <a:pt x="154" y="78"/>
                  </a:lnTo>
                  <a:lnTo>
                    <a:pt x="145" y="74"/>
                  </a:lnTo>
                  <a:lnTo>
                    <a:pt x="139" y="72"/>
                  </a:lnTo>
                  <a:lnTo>
                    <a:pt x="133" y="67"/>
                  </a:lnTo>
                  <a:lnTo>
                    <a:pt x="126" y="67"/>
                  </a:lnTo>
                  <a:lnTo>
                    <a:pt x="120" y="65"/>
                  </a:lnTo>
                  <a:lnTo>
                    <a:pt x="114" y="61"/>
                  </a:lnTo>
                  <a:lnTo>
                    <a:pt x="107" y="59"/>
                  </a:lnTo>
                  <a:lnTo>
                    <a:pt x="105" y="53"/>
                  </a:lnTo>
                  <a:lnTo>
                    <a:pt x="105" y="45"/>
                  </a:lnTo>
                  <a:lnTo>
                    <a:pt x="105" y="39"/>
                  </a:lnTo>
                  <a:lnTo>
                    <a:pt x="105" y="33"/>
                  </a:lnTo>
                  <a:lnTo>
                    <a:pt x="105" y="27"/>
                  </a:lnTo>
                  <a:lnTo>
                    <a:pt x="105" y="18"/>
                  </a:lnTo>
                  <a:lnTo>
                    <a:pt x="105" y="12"/>
                  </a:lnTo>
                  <a:lnTo>
                    <a:pt x="105" y="6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9" y="4"/>
                  </a:lnTo>
                  <a:lnTo>
                    <a:pt x="21" y="6"/>
                  </a:lnTo>
                  <a:lnTo>
                    <a:pt x="15" y="8"/>
                  </a:lnTo>
                  <a:lnTo>
                    <a:pt x="6" y="10"/>
                  </a:lnTo>
                  <a:lnTo>
                    <a:pt x="0" y="1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3F2D8FCD-E21A-D5E3-DB0A-AF478016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091"/>
              <a:ext cx="180" cy="24"/>
            </a:xfrm>
            <a:custGeom>
              <a:avLst/>
              <a:gdLst>
                <a:gd name="T0" fmla="*/ 179 w 180"/>
                <a:gd name="T1" fmla="*/ 13 h 24"/>
                <a:gd name="T2" fmla="*/ 173 w 180"/>
                <a:gd name="T3" fmla="*/ 17 h 24"/>
                <a:gd name="T4" fmla="*/ 164 w 180"/>
                <a:gd name="T5" fmla="*/ 19 h 24"/>
                <a:gd name="T6" fmla="*/ 158 w 180"/>
                <a:gd name="T7" fmla="*/ 23 h 24"/>
                <a:gd name="T8" fmla="*/ 152 w 180"/>
                <a:gd name="T9" fmla="*/ 23 h 24"/>
                <a:gd name="T10" fmla="*/ 145 w 180"/>
                <a:gd name="T11" fmla="*/ 23 h 24"/>
                <a:gd name="T12" fmla="*/ 139 w 180"/>
                <a:gd name="T13" fmla="*/ 23 h 24"/>
                <a:gd name="T14" fmla="*/ 131 w 180"/>
                <a:gd name="T15" fmla="*/ 23 h 24"/>
                <a:gd name="T16" fmla="*/ 124 w 180"/>
                <a:gd name="T17" fmla="*/ 17 h 24"/>
                <a:gd name="T18" fmla="*/ 118 w 180"/>
                <a:gd name="T19" fmla="*/ 13 h 24"/>
                <a:gd name="T20" fmla="*/ 112 w 180"/>
                <a:gd name="T21" fmla="*/ 6 h 24"/>
                <a:gd name="T22" fmla="*/ 103 w 180"/>
                <a:gd name="T23" fmla="*/ 4 h 24"/>
                <a:gd name="T24" fmla="*/ 93 w 180"/>
                <a:gd name="T25" fmla="*/ 4 h 24"/>
                <a:gd name="T26" fmla="*/ 84 w 180"/>
                <a:gd name="T27" fmla="*/ 4 h 24"/>
                <a:gd name="T28" fmla="*/ 76 w 180"/>
                <a:gd name="T29" fmla="*/ 4 h 24"/>
                <a:gd name="T30" fmla="*/ 67 w 180"/>
                <a:gd name="T31" fmla="*/ 6 h 24"/>
                <a:gd name="T32" fmla="*/ 61 w 180"/>
                <a:gd name="T33" fmla="*/ 10 h 24"/>
                <a:gd name="T34" fmla="*/ 53 w 180"/>
                <a:gd name="T35" fmla="*/ 15 h 24"/>
                <a:gd name="T36" fmla="*/ 44 w 180"/>
                <a:gd name="T37" fmla="*/ 17 h 24"/>
                <a:gd name="T38" fmla="*/ 36 w 180"/>
                <a:gd name="T39" fmla="*/ 19 h 24"/>
                <a:gd name="T40" fmla="*/ 29 w 180"/>
                <a:gd name="T41" fmla="*/ 19 h 24"/>
                <a:gd name="T42" fmla="*/ 23 w 180"/>
                <a:gd name="T43" fmla="*/ 19 h 24"/>
                <a:gd name="T44" fmla="*/ 15 w 180"/>
                <a:gd name="T45" fmla="*/ 15 h 24"/>
                <a:gd name="T46" fmla="*/ 6 w 180"/>
                <a:gd name="T47" fmla="*/ 8 h 24"/>
                <a:gd name="T48" fmla="*/ 0 w 180"/>
                <a:gd name="T49" fmla="*/ 0 h 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24"/>
                <a:gd name="T77" fmla="*/ 180 w 180"/>
                <a:gd name="T78" fmla="*/ 24 h 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24">
                  <a:moveTo>
                    <a:pt x="179" y="13"/>
                  </a:moveTo>
                  <a:lnTo>
                    <a:pt x="173" y="17"/>
                  </a:lnTo>
                  <a:lnTo>
                    <a:pt x="164" y="19"/>
                  </a:lnTo>
                  <a:lnTo>
                    <a:pt x="158" y="23"/>
                  </a:lnTo>
                  <a:lnTo>
                    <a:pt x="152" y="23"/>
                  </a:lnTo>
                  <a:lnTo>
                    <a:pt x="145" y="23"/>
                  </a:lnTo>
                  <a:lnTo>
                    <a:pt x="139" y="23"/>
                  </a:lnTo>
                  <a:lnTo>
                    <a:pt x="131" y="23"/>
                  </a:lnTo>
                  <a:lnTo>
                    <a:pt x="124" y="17"/>
                  </a:lnTo>
                  <a:lnTo>
                    <a:pt x="118" y="13"/>
                  </a:lnTo>
                  <a:lnTo>
                    <a:pt x="112" y="6"/>
                  </a:lnTo>
                  <a:lnTo>
                    <a:pt x="103" y="4"/>
                  </a:lnTo>
                  <a:lnTo>
                    <a:pt x="93" y="4"/>
                  </a:lnTo>
                  <a:lnTo>
                    <a:pt x="84" y="4"/>
                  </a:lnTo>
                  <a:lnTo>
                    <a:pt x="76" y="4"/>
                  </a:lnTo>
                  <a:lnTo>
                    <a:pt x="67" y="6"/>
                  </a:lnTo>
                  <a:lnTo>
                    <a:pt x="61" y="10"/>
                  </a:lnTo>
                  <a:lnTo>
                    <a:pt x="53" y="15"/>
                  </a:lnTo>
                  <a:lnTo>
                    <a:pt x="44" y="17"/>
                  </a:lnTo>
                  <a:lnTo>
                    <a:pt x="36" y="19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15" y="15"/>
                  </a:lnTo>
                  <a:lnTo>
                    <a:pt x="6" y="8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801EA65-97F8-9B45-C68D-ECE0DFD1F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921"/>
              <a:ext cx="34" cy="93"/>
            </a:xfrm>
            <a:custGeom>
              <a:avLst/>
              <a:gdLst>
                <a:gd name="T0" fmla="*/ 33 w 34"/>
                <a:gd name="T1" fmla="*/ 84 h 93"/>
                <a:gd name="T2" fmla="*/ 27 w 34"/>
                <a:gd name="T3" fmla="*/ 92 h 93"/>
                <a:gd name="T4" fmla="*/ 27 w 34"/>
                <a:gd name="T5" fmla="*/ 86 h 93"/>
                <a:gd name="T6" fmla="*/ 27 w 34"/>
                <a:gd name="T7" fmla="*/ 78 h 93"/>
                <a:gd name="T8" fmla="*/ 27 w 34"/>
                <a:gd name="T9" fmla="*/ 57 h 93"/>
                <a:gd name="T10" fmla="*/ 27 w 34"/>
                <a:gd name="T11" fmla="*/ 49 h 93"/>
                <a:gd name="T12" fmla="*/ 29 w 34"/>
                <a:gd name="T13" fmla="*/ 41 h 93"/>
                <a:gd name="T14" fmla="*/ 31 w 34"/>
                <a:gd name="T15" fmla="*/ 35 h 93"/>
                <a:gd name="T16" fmla="*/ 31 w 34"/>
                <a:gd name="T17" fmla="*/ 27 h 93"/>
                <a:gd name="T18" fmla="*/ 31 w 34"/>
                <a:gd name="T19" fmla="*/ 16 h 93"/>
                <a:gd name="T20" fmla="*/ 31 w 34"/>
                <a:gd name="T21" fmla="*/ 10 h 93"/>
                <a:gd name="T22" fmla="*/ 25 w 34"/>
                <a:gd name="T23" fmla="*/ 6 h 93"/>
                <a:gd name="T24" fmla="*/ 19 w 34"/>
                <a:gd name="T25" fmla="*/ 2 h 93"/>
                <a:gd name="T26" fmla="*/ 12 w 34"/>
                <a:gd name="T27" fmla="*/ 0 h 93"/>
                <a:gd name="T28" fmla="*/ 6 w 34"/>
                <a:gd name="T29" fmla="*/ 0 h 93"/>
                <a:gd name="T30" fmla="*/ 0 w 34"/>
                <a:gd name="T31" fmla="*/ 0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"/>
                <a:gd name="T49" fmla="*/ 0 h 93"/>
                <a:gd name="T50" fmla="*/ 34 w 34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" h="93">
                  <a:moveTo>
                    <a:pt x="33" y="84"/>
                  </a:moveTo>
                  <a:lnTo>
                    <a:pt x="27" y="92"/>
                  </a:lnTo>
                  <a:lnTo>
                    <a:pt x="27" y="86"/>
                  </a:lnTo>
                  <a:lnTo>
                    <a:pt x="27" y="78"/>
                  </a:lnTo>
                  <a:lnTo>
                    <a:pt x="27" y="57"/>
                  </a:lnTo>
                  <a:lnTo>
                    <a:pt x="27" y="49"/>
                  </a:lnTo>
                  <a:lnTo>
                    <a:pt x="29" y="41"/>
                  </a:lnTo>
                  <a:lnTo>
                    <a:pt x="31" y="35"/>
                  </a:lnTo>
                  <a:lnTo>
                    <a:pt x="31" y="27"/>
                  </a:lnTo>
                  <a:lnTo>
                    <a:pt x="31" y="16"/>
                  </a:lnTo>
                  <a:lnTo>
                    <a:pt x="31" y="10"/>
                  </a:lnTo>
                  <a:lnTo>
                    <a:pt x="25" y="6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D582D799-B26D-E36A-D417-F01B6645D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" y="823"/>
              <a:ext cx="299" cy="85"/>
            </a:xfrm>
            <a:custGeom>
              <a:avLst/>
              <a:gdLst>
                <a:gd name="T0" fmla="*/ 298 w 299"/>
                <a:gd name="T1" fmla="*/ 84 h 85"/>
                <a:gd name="T2" fmla="*/ 292 w 299"/>
                <a:gd name="T3" fmla="*/ 80 h 85"/>
                <a:gd name="T4" fmla="*/ 285 w 299"/>
                <a:gd name="T5" fmla="*/ 74 h 85"/>
                <a:gd name="T6" fmla="*/ 277 w 299"/>
                <a:gd name="T7" fmla="*/ 68 h 85"/>
                <a:gd name="T8" fmla="*/ 271 w 299"/>
                <a:gd name="T9" fmla="*/ 61 h 85"/>
                <a:gd name="T10" fmla="*/ 262 w 299"/>
                <a:gd name="T11" fmla="*/ 57 h 85"/>
                <a:gd name="T12" fmla="*/ 254 w 299"/>
                <a:gd name="T13" fmla="*/ 51 h 85"/>
                <a:gd name="T14" fmla="*/ 246 w 299"/>
                <a:gd name="T15" fmla="*/ 49 h 85"/>
                <a:gd name="T16" fmla="*/ 239 w 299"/>
                <a:gd name="T17" fmla="*/ 47 h 85"/>
                <a:gd name="T18" fmla="*/ 233 w 299"/>
                <a:gd name="T19" fmla="*/ 47 h 85"/>
                <a:gd name="T20" fmla="*/ 227 w 299"/>
                <a:gd name="T21" fmla="*/ 47 h 85"/>
                <a:gd name="T22" fmla="*/ 218 w 299"/>
                <a:gd name="T23" fmla="*/ 47 h 85"/>
                <a:gd name="T24" fmla="*/ 210 w 299"/>
                <a:gd name="T25" fmla="*/ 47 h 85"/>
                <a:gd name="T26" fmla="*/ 201 w 299"/>
                <a:gd name="T27" fmla="*/ 47 h 85"/>
                <a:gd name="T28" fmla="*/ 193 w 299"/>
                <a:gd name="T29" fmla="*/ 47 h 85"/>
                <a:gd name="T30" fmla="*/ 187 w 299"/>
                <a:gd name="T31" fmla="*/ 47 h 85"/>
                <a:gd name="T32" fmla="*/ 180 w 299"/>
                <a:gd name="T33" fmla="*/ 51 h 85"/>
                <a:gd name="T34" fmla="*/ 172 w 299"/>
                <a:gd name="T35" fmla="*/ 55 h 85"/>
                <a:gd name="T36" fmla="*/ 164 w 299"/>
                <a:gd name="T37" fmla="*/ 59 h 85"/>
                <a:gd name="T38" fmla="*/ 151 w 299"/>
                <a:gd name="T39" fmla="*/ 64 h 85"/>
                <a:gd name="T40" fmla="*/ 143 w 299"/>
                <a:gd name="T41" fmla="*/ 66 h 85"/>
                <a:gd name="T42" fmla="*/ 136 w 299"/>
                <a:gd name="T43" fmla="*/ 66 h 85"/>
                <a:gd name="T44" fmla="*/ 128 w 299"/>
                <a:gd name="T45" fmla="*/ 59 h 85"/>
                <a:gd name="T46" fmla="*/ 124 w 299"/>
                <a:gd name="T47" fmla="*/ 51 h 85"/>
                <a:gd name="T48" fmla="*/ 122 w 299"/>
                <a:gd name="T49" fmla="*/ 45 h 85"/>
                <a:gd name="T50" fmla="*/ 118 w 299"/>
                <a:gd name="T51" fmla="*/ 39 h 85"/>
                <a:gd name="T52" fmla="*/ 111 w 299"/>
                <a:gd name="T53" fmla="*/ 33 h 85"/>
                <a:gd name="T54" fmla="*/ 105 w 299"/>
                <a:gd name="T55" fmla="*/ 27 h 85"/>
                <a:gd name="T56" fmla="*/ 94 w 299"/>
                <a:gd name="T57" fmla="*/ 23 h 85"/>
                <a:gd name="T58" fmla="*/ 84 w 299"/>
                <a:gd name="T59" fmla="*/ 16 h 85"/>
                <a:gd name="T60" fmla="*/ 78 w 299"/>
                <a:gd name="T61" fmla="*/ 14 h 85"/>
                <a:gd name="T62" fmla="*/ 67 w 299"/>
                <a:gd name="T63" fmla="*/ 6 h 85"/>
                <a:gd name="T64" fmla="*/ 61 w 299"/>
                <a:gd name="T65" fmla="*/ 6 h 85"/>
                <a:gd name="T66" fmla="*/ 55 w 299"/>
                <a:gd name="T67" fmla="*/ 4 h 85"/>
                <a:gd name="T68" fmla="*/ 46 w 299"/>
                <a:gd name="T69" fmla="*/ 0 h 85"/>
                <a:gd name="T70" fmla="*/ 38 w 299"/>
                <a:gd name="T71" fmla="*/ 0 h 85"/>
                <a:gd name="T72" fmla="*/ 31 w 299"/>
                <a:gd name="T73" fmla="*/ 0 h 85"/>
                <a:gd name="T74" fmla="*/ 21 w 299"/>
                <a:gd name="T75" fmla="*/ 0 h 85"/>
                <a:gd name="T76" fmla="*/ 15 w 299"/>
                <a:gd name="T77" fmla="*/ 0 h 85"/>
                <a:gd name="T78" fmla="*/ 6 w 299"/>
                <a:gd name="T79" fmla="*/ 2 h 85"/>
                <a:gd name="T80" fmla="*/ 0 w 299"/>
                <a:gd name="T81" fmla="*/ 6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9"/>
                <a:gd name="T124" fmla="*/ 0 h 85"/>
                <a:gd name="T125" fmla="*/ 299 w 299"/>
                <a:gd name="T126" fmla="*/ 85 h 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9" h="85">
                  <a:moveTo>
                    <a:pt x="298" y="84"/>
                  </a:moveTo>
                  <a:lnTo>
                    <a:pt x="292" y="80"/>
                  </a:lnTo>
                  <a:lnTo>
                    <a:pt x="285" y="74"/>
                  </a:lnTo>
                  <a:lnTo>
                    <a:pt x="277" y="68"/>
                  </a:lnTo>
                  <a:lnTo>
                    <a:pt x="271" y="61"/>
                  </a:lnTo>
                  <a:lnTo>
                    <a:pt x="262" y="57"/>
                  </a:lnTo>
                  <a:lnTo>
                    <a:pt x="254" y="51"/>
                  </a:lnTo>
                  <a:lnTo>
                    <a:pt x="246" y="49"/>
                  </a:lnTo>
                  <a:lnTo>
                    <a:pt x="239" y="47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18" y="47"/>
                  </a:lnTo>
                  <a:lnTo>
                    <a:pt x="210" y="47"/>
                  </a:lnTo>
                  <a:lnTo>
                    <a:pt x="201" y="47"/>
                  </a:lnTo>
                  <a:lnTo>
                    <a:pt x="193" y="47"/>
                  </a:lnTo>
                  <a:lnTo>
                    <a:pt x="187" y="47"/>
                  </a:lnTo>
                  <a:lnTo>
                    <a:pt x="180" y="51"/>
                  </a:lnTo>
                  <a:lnTo>
                    <a:pt x="172" y="55"/>
                  </a:lnTo>
                  <a:lnTo>
                    <a:pt x="164" y="59"/>
                  </a:lnTo>
                  <a:lnTo>
                    <a:pt x="151" y="64"/>
                  </a:lnTo>
                  <a:lnTo>
                    <a:pt x="143" y="66"/>
                  </a:lnTo>
                  <a:lnTo>
                    <a:pt x="136" y="66"/>
                  </a:lnTo>
                  <a:lnTo>
                    <a:pt x="128" y="59"/>
                  </a:lnTo>
                  <a:lnTo>
                    <a:pt x="124" y="51"/>
                  </a:lnTo>
                  <a:lnTo>
                    <a:pt x="122" y="45"/>
                  </a:lnTo>
                  <a:lnTo>
                    <a:pt x="118" y="39"/>
                  </a:lnTo>
                  <a:lnTo>
                    <a:pt x="111" y="33"/>
                  </a:lnTo>
                  <a:lnTo>
                    <a:pt x="105" y="27"/>
                  </a:lnTo>
                  <a:lnTo>
                    <a:pt x="94" y="23"/>
                  </a:lnTo>
                  <a:lnTo>
                    <a:pt x="84" y="16"/>
                  </a:lnTo>
                  <a:lnTo>
                    <a:pt x="78" y="14"/>
                  </a:lnTo>
                  <a:lnTo>
                    <a:pt x="67" y="6"/>
                  </a:lnTo>
                  <a:lnTo>
                    <a:pt x="61" y="6"/>
                  </a:lnTo>
                  <a:lnTo>
                    <a:pt x="55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6" y="2"/>
                  </a:lnTo>
                  <a:lnTo>
                    <a:pt x="0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D210CE2-0BBA-73F5-EF16-02D7614F8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874"/>
              <a:ext cx="26" cy="112"/>
            </a:xfrm>
            <a:custGeom>
              <a:avLst/>
              <a:gdLst>
                <a:gd name="T0" fmla="*/ 13 w 26"/>
                <a:gd name="T1" fmla="*/ 8 h 112"/>
                <a:gd name="T2" fmla="*/ 19 w 26"/>
                <a:gd name="T3" fmla="*/ 0 h 112"/>
                <a:gd name="T4" fmla="*/ 17 w 26"/>
                <a:gd name="T5" fmla="*/ 6 h 112"/>
                <a:gd name="T6" fmla="*/ 15 w 26"/>
                <a:gd name="T7" fmla="*/ 12 h 112"/>
                <a:gd name="T8" fmla="*/ 10 w 26"/>
                <a:gd name="T9" fmla="*/ 19 h 112"/>
                <a:gd name="T10" fmla="*/ 4 w 26"/>
                <a:gd name="T11" fmla="*/ 23 h 112"/>
                <a:gd name="T12" fmla="*/ 0 w 26"/>
                <a:gd name="T13" fmla="*/ 29 h 112"/>
                <a:gd name="T14" fmla="*/ 0 w 26"/>
                <a:gd name="T15" fmla="*/ 35 h 112"/>
                <a:gd name="T16" fmla="*/ 0 w 26"/>
                <a:gd name="T17" fmla="*/ 41 h 112"/>
                <a:gd name="T18" fmla="*/ 6 w 26"/>
                <a:gd name="T19" fmla="*/ 45 h 112"/>
                <a:gd name="T20" fmla="*/ 13 w 26"/>
                <a:gd name="T21" fmla="*/ 47 h 112"/>
                <a:gd name="T22" fmla="*/ 17 w 26"/>
                <a:gd name="T23" fmla="*/ 53 h 112"/>
                <a:gd name="T24" fmla="*/ 21 w 26"/>
                <a:gd name="T25" fmla="*/ 60 h 112"/>
                <a:gd name="T26" fmla="*/ 25 w 26"/>
                <a:gd name="T27" fmla="*/ 66 h 112"/>
                <a:gd name="T28" fmla="*/ 25 w 26"/>
                <a:gd name="T29" fmla="*/ 74 h 112"/>
                <a:gd name="T30" fmla="*/ 25 w 26"/>
                <a:gd name="T31" fmla="*/ 82 h 112"/>
                <a:gd name="T32" fmla="*/ 25 w 26"/>
                <a:gd name="T33" fmla="*/ 88 h 112"/>
                <a:gd name="T34" fmla="*/ 23 w 26"/>
                <a:gd name="T35" fmla="*/ 95 h 112"/>
                <a:gd name="T36" fmla="*/ 19 w 26"/>
                <a:gd name="T37" fmla="*/ 101 h 112"/>
                <a:gd name="T38" fmla="*/ 13 w 26"/>
                <a:gd name="T39" fmla="*/ 107 h 112"/>
                <a:gd name="T40" fmla="*/ 6 w 26"/>
                <a:gd name="T41" fmla="*/ 111 h 112"/>
                <a:gd name="T42" fmla="*/ 13 w 26"/>
                <a:gd name="T43" fmla="*/ 107 h 112"/>
                <a:gd name="T44" fmla="*/ 6 w 26"/>
                <a:gd name="T45" fmla="*/ 107 h 112"/>
                <a:gd name="T46" fmla="*/ 13 w 26"/>
                <a:gd name="T47" fmla="*/ 107 h 112"/>
                <a:gd name="T48" fmla="*/ 13 w 26"/>
                <a:gd name="T49" fmla="*/ 82 h 1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6"/>
                <a:gd name="T76" fmla="*/ 0 h 112"/>
                <a:gd name="T77" fmla="*/ 26 w 26"/>
                <a:gd name="T78" fmla="*/ 112 h 1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6" h="112">
                  <a:moveTo>
                    <a:pt x="13" y="8"/>
                  </a:moveTo>
                  <a:lnTo>
                    <a:pt x="19" y="0"/>
                  </a:lnTo>
                  <a:lnTo>
                    <a:pt x="17" y="6"/>
                  </a:lnTo>
                  <a:lnTo>
                    <a:pt x="15" y="12"/>
                  </a:lnTo>
                  <a:lnTo>
                    <a:pt x="10" y="19"/>
                  </a:lnTo>
                  <a:lnTo>
                    <a:pt x="4" y="23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6" y="45"/>
                  </a:lnTo>
                  <a:lnTo>
                    <a:pt x="13" y="47"/>
                  </a:lnTo>
                  <a:lnTo>
                    <a:pt x="17" y="53"/>
                  </a:lnTo>
                  <a:lnTo>
                    <a:pt x="21" y="60"/>
                  </a:lnTo>
                  <a:lnTo>
                    <a:pt x="25" y="66"/>
                  </a:lnTo>
                  <a:lnTo>
                    <a:pt x="25" y="74"/>
                  </a:lnTo>
                  <a:lnTo>
                    <a:pt x="25" y="82"/>
                  </a:lnTo>
                  <a:lnTo>
                    <a:pt x="25" y="88"/>
                  </a:lnTo>
                  <a:lnTo>
                    <a:pt x="23" y="95"/>
                  </a:lnTo>
                  <a:lnTo>
                    <a:pt x="19" y="101"/>
                  </a:lnTo>
                  <a:lnTo>
                    <a:pt x="13" y="107"/>
                  </a:lnTo>
                  <a:lnTo>
                    <a:pt x="6" y="111"/>
                  </a:lnTo>
                  <a:lnTo>
                    <a:pt x="13" y="107"/>
                  </a:lnTo>
                  <a:lnTo>
                    <a:pt x="6" y="107"/>
                  </a:lnTo>
                  <a:lnTo>
                    <a:pt x="13" y="107"/>
                  </a:lnTo>
                  <a:lnTo>
                    <a:pt x="13" y="82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FBD15AC5-F77D-C7CE-A5DD-4547C400D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717"/>
              <a:ext cx="249" cy="50"/>
            </a:xfrm>
            <a:custGeom>
              <a:avLst/>
              <a:gdLst>
                <a:gd name="T0" fmla="*/ 248 w 249"/>
                <a:gd name="T1" fmla="*/ 43 h 50"/>
                <a:gd name="T2" fmla="*/ 240 w 249"/>
                <a:gd name="T3" fmla="*/ 47 h 50"/>
                <a:gd name="T4" fmla="*/ 233 w 249"/>
                <a:gd name="T5" fmla="*/ 47 h 50"/>
                <a:gd name="T6" fmla="*/ 227 w 249"/>
                <a:gd name="T7" fmla="*/ 47 h 50"/>
                <a:gd name="T8" fmla="*/ 221 w 249"/>
                <a:gd name="T9" fmla="*/ 47 h 50"/>
                <a:gd name="T10" fmla="*/ 214 w 249"/>
                <a:gd name="T11" fmla="*/ 47 h 50"/>
                <a:gd name="T12" fmla="*/ 208 w 249"/>
                <a:gd name="T13" fmla="*/ 47 h 50"/>
                <a:gd name="T14" fmla="*/ 202 w 249"/>
                <a:gd name="T15" fmla="*/ 47 h 50"/>
                <a:gd name="T16" fmla="*/ 195 w 249"/>
                <a:gd name="T17" fmla="*/ 47 h 50"/>
                <a:gd name="T18" fmla="*/ 189 w 249"/>
                <a:gd name="T19" fmla="*/ 47 h 50"/>
                <a:gd name="T20" fmla="*/ 183 w 249"/>
                <a:gd name="T21" fmla="*/ 47 h 50"/>
                <a:gd name="T22" fmla="*/ 177 w 249"/>
                <a:gd name="T23" fmla="*/ 47 h 50"/>
                <a:gd name="T24" fmla="*/ 168 w 249"/>
                <a:gd name="T25" fmla="*/ 49 h 50"/>
                <a:gd name="T26" fmla="*/ 160 w 249"/>
                <a:gd name="T27" fmla="*/ 49 h 50"/>
                <a:gd name="T28" fmla="*/ 151 w 249"/>
                <a:gd name="T29" fmla="*/ 43 h 50"/>
                <a:gd name="T30" fmla="*/ 145 w 249"/>
                <a:gd name="T31" fmla="*/ 35 h 50"/>
                <a:gd name="T32" fmla="*/ 143 w 249"/>
                <a:gd name="T33" fmla="*/ 29 h 50"/>
                <a:gd name="T34" fmla="*/ 141 w 249"/>
                <a:gd name="T35" fmla="*/ 22 h 50"/>
                <a:gd name="T36" fmla="*/ 141 w 249"/>
                <a:gd name="T37" fmla="*/ 16 h 50"/>
                <a:gd name="T38" fmla="*/ 139 w 249"/>
                <a:gd name="T39" fmla="*/ 8 h 50"/>
                <a:gd name="T40" fmla="*/ 139 w 249"/>
                <a:gd name="T41" fmla="*/ 2 h 50"/>
                <a:gd name="T42" fmla="*/ 132 w 249"/>
                <a:gd name="T43" fmla="*/ 0 h 50"/>
                <a:gd name="T44" fmla="*/ 122 w 249"/>
                <a:gd name="T45" fmla="*/ 0 h 50"/>
                <a:gd name="T46" fmla="*/ 116 w 249"/>
                <a:gd name="T47" fmla="*/ 0 h 50"/>
                <a:gd name="T48" fmla="*/ 109 w 249"/>
                <a:gd name="T49" fmla="*/ 0 h 50"/>
                <a:gd name="T50" fmla="*/ 103 w 249"/>
                <a:gd name="T51" fmla="*/ 2 h 50"/>
                <a:gd name="T52" fmla="*/ 82 w 249"/>
                <a:gd name="T53" fmla="*/ 6 h 50"/>
                <a:gd name="T54" fmla="*/ 61 w 249"/>
                <a:gd name="T55" fmla="*/ 10 h 50"/>
                <a:gd name="T56" fmla="*/ 53 w 249"/>
                <a:gd name="T57" fmla="*/ 14 h 50"/>
                <a:gd name="T58" fmla="*/ 44 w 249"/>
                <a:gd name="T59" fmla="*/ 20 h 50"/>
                <a:gd name="T60" fmla="*/ 38 w 249"/>
                <a:gd name="T61" fmla="*/ 22 h 50"/>
                <a:gd name="T62" fmla="*/ 32 w 249"/>
                <a:gd name="T63" fmla="*/ 22 h 50"/>
                <a:gd name="T64" fmla="*/ 25 w 249"/>
                <a:gd name="T65" fmla="*/ 22 h 50"/>
                <a:gd name="T66" fmla="*/ 17 w 249"/>
                <a:gd name="T67" fmla="*/ 22 h 50"/>
                <a:gd name="T68" fmla="*/ 11 w 249"/>
                <a:gd name="T69" fmla="*/ 18 h 50"/>
                <a:gd name="T70" fmla="*/ 4 w 249"/>
                <a:gd name="T71" fmla="*/ 12 h 50"/>
                <a:gd name="T72" fmla="*/ 0 w 249"/>
                <a:gd name="T73" fmla="*/ 6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50"/>
                <a:gd name="T113" fmla="*/ 249 w 249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50">
                  <a:moveTo>
                    <a:pt x="248" y="43"/>
                  </a:moveTo>
                  <a:lnTo>
                    <a:pt x="240" y="47"/>
                  </a:lnTo>
                  <a:lnTo>
                    <a:pt x="233" y="47"/>
                  </a:lnTo>
                  <a:lnTo>
                    <a:pt x="227" y="47"/>
                  </a:lnTo>
                  <a:lnTo>
                    <a:pt x="221" y="47"/>
                  </a:lnTo>
                  <a:lnTo>
                    <a:pt x="214" y="47"/>
                  </a:lnTo>
                  <a:lnTo>
                    <a:pt x="208" y="47"/>
                  </a:lnTo>
                  <a:lnTo>
                    <a:pt x="202" y="47"/>
                  </a:lnTo>
                  <a:lnTo>
                    <a:pt x="195" y="47"/>
                  </a:lnTo>
                  <a:lnTo>
                    <a:pt x="189" y="47"/>
                  </a:lnTo>
                  <a:lnTo>
                    <a:pt x="183" y="47"/>
                  </a:lnTo>
                  <a:lnTo>
                    <a:pt x="177" y="47"/>
                  </a:lnTo>
                  <a:lnTo>
                    <a:pt x="168" y="49"/>
                  </a:lnTo>
                  <a:lnTo>
                    <a:pt x="160" y="49"/>
                  </a:lnTo>
                  <a:lnTo>
                    <a:pt x="151" y="43"/>
                  </a:lnTo>
                  <a:lnTo>
                    <a:pt x="145" y="35"/>
                  </a:lnTo>
                  <a:lnTo>
                    <a:pt x="143" y="29"/>
                  </a:lnTo>
                  <a:lnTo>
                    <a:pt x="141" y="22"/>
                  </a:lnTo>
                  <a:lnTo>
                    <a:pt x="141" y="16"/>
                  </a:lnTo>
                  <a:lnTo>
                    <a:pt x="139" y="8"/>
                  </a:lnTo>
                  <a:lnTo>
                    <a:pt x="139" y="2"/>
                  </a:lnTo>
                  <a:lnTo>
                    <a:pt x="132" y="0"/>
                  </a:lnTo>
                  <a:lnTo>
                    <a:pt x="122" y="0"/>
                  </a:lnTo>
                  <a:lnTo>
                    <a:pt x="116" y="0"/>
                  </a:lnTo>
                  <a:lnTo>
                    <a:pt x="109" y="0"/>
                  </a:lnTo>
                  <a:lnTo>
                    <a:pt x="103" y="2"/>
                  </a:lnTo>
                  <a:lnTo>
                    <a:pt x="82" y="6"/>
                  </a:lnTo>
                  <a:lnTo>
                    <a:pt x="61" y="10"/>
                  </a:lnTo>
                  <a:lnTo>
                    <a:pt x="53" y="14"/>
                  </a:lnTo>
                  <a:lnTo>
                    <a:pt x="44" y="20"/>
                  </a:lnTo>
                  <a:lnTo>
                    <a:pt x="38" y="22"/>
                  </a:lnTo>
                  <a:lnTo>
                    <a:pt x="32" y="22"/>
                  </a:lnTo>
                  <a:lnTo>
                    <a:pt x="25" y="22"/>
                  </a:lnTo>
                  <a:lnTo>
                    <a:pt x="17" y="22"/>
                  </a:lnTo>
                  <a:lnTo>
                    <a:pt x="11" y="18"/>
                  </a:lnTo>
                  <a:lnTo>
                    <a:pt x="4" y="12"/>
                  </a:lnTo>
                  <a:lnTo>
                    <a:pt x="0" y="6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FCDD96F5-27F7-76D0-7BBA-E118AAFD9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613"/>
              <a:ext cx="45" cy="158"/>
            </a:xfrm>
            <a:custGeom>
              <a:avLst/>
              <a:gdLst>
                <a:gd name="T0" fmla="*/ 8 w 45"/>
                <a:gd name="T1" fmla="*/ 0 h 158"/>
                <a:gd name="T2" fmla="*/ 17 w 45"/>
                <a:gd name="T3" fmla="*/ 12 h 158"/>
                <a:gd name="T4" fmla="*/ 27 w 45"/>
                <a:gd name="T5" fmla="*/ 14 h 158"/>
                <a:gd name="T6" fmla="*/ 36 w 45"/>
                <a:gd name="T7" fmla="*/ 22 h 158"/>
                <a:gd name="T8" fmla="*/ 42 w 45"/>
                <a:gd name="T9" fmla="*/ 33 h 158"/>
                <a:gd name="T10" fmla="*/ 44 w 45"/>
                <a:gd name="T11" fmla="*/ 41 h 158"/>
                <a:gd name="T12" fmla="*/ 44 w 45"/>
                <a:gd name="T13" fmla="*/ 47 h 158"/>
                <a:gd name="T14" fmla="*/ 44 w 45"/>
                <a:gd name="T15" fmla="*/ 53 h 158"/>
                <a:gd name="T16" fmla="*/ 44 w 45"/>
                <a:gd name="T17" fmla="*/ 61 h 158"/>
                <a:gd name="T18" fmla="*/ 44 w 45"/>
                <a:gd name="T19" fmla="*/ 69 h 158"/>
                <a:gd name="T20" fmla="*/ 38 w 45"/>
                <a:gd name="T21" fmla="*/ 77 h 158"/>
                <a:gd name="T22" fmla="*/ 31 w 45"/>
                <a:gd name="T23" fmla="*/ 86 h 158"/>
                <a:gd name="T24" fmla="*/ 21 w 45"/>
                <a:gd name="T25" fmla="*/ 94 h 158"/>
                <a:gd name="T26" fmla="*/ 13 w 45"/>
                <a:gd name="T27" fmla="*/ 98 h 158"/>
                <a:gd name="T28" fmla="*/ 6 w 45"/>
                <a:gd name="T29" fmla="*/ 102 h 158"/>
                <a:gd name="T30" fmla="*/ 2 w 45"/>
                <a:gd name="T31" fmla="*/ 108 h 158"/>
                <a:gd name="T32" fmla="*/ 0 w 45"/>
                <a:gd name="T33" fmla="*/ 118 h 158"/>
                <a:gd name="T34" fmla="*/ 0 w 45"/>
                <a:gd name="T35" fmla="*/ 126 h 158"/>
                <a:gd name="T36" fmla="*/ 0 w 45"/>
                <a:gd name="T37" fmla="*/ 133 h 158"/>
                <a:gd name="T38" fmla="*/ 0 w 45"/>
                <a:gd name="T39" fmla="*/ 139 h 158"/>
                <a:gd name="T40" fmla="*/ 4 w 45"/>
                <a:gd name="T41" fmla="*/ 145 h 158"/>
                <a:gd name="T42" fmla="*/ 8 w 45"/>
                <a:gd name="T43" fmla="*/ 151 h 158"/>
                <a:gd name="T44" fmla="*/ 8 w 45"/>
                <a:gd name="T45" fmla="*/ 157 h 1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158"/>
                <a:gd name="T71" fmla="*/ 45 w 45"/>
                <a:gd name="T72" fmla="*/ 158 h 1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158">
                  <a:moveTo>
                    <a:pt x="8" y="0"/>
                  </a:moveTo>
                  <a:lnTo>
                    <a:pt x="17" y="12"/>
                  </a:lnTo>
                  <a:lnTo>
                    <a:pt x="27" y="14"/>
                  </a:lnTo>
                  <a:lnTo>
                    <a:pt x="36" y="22"/>
                  </a:lnTo>
                  <a:lnTo>
                    <a:pt x="42" y="33"/>
                  </a:lnTo>
                  <a:lnTo>
                    <a:pt x="44" y="41"/>
                  </a:lnTo>
                  <a:lnTo>
                    <a:pt x="44" y="47"/>
                  </a:lnTo>
                  <a:lnTo>
                    <a:pt x="44" y="53"/>
                  </a:lnTo>
                  <a:lnTo>
                    <a:pt x="44" y="61"/>
                  </a:lnTo>
                  <a:lnTo>
                    <a:pt x="44" y="69"/>
                  </a:lnTo>
                  <a:lnTo>
                    <a:pt x="38" y="77"/>
                  </a:lnTo>
                  <a:lnTo>
                    <a:pt x="31" y="86"/>
                  </a:lnTo>
                  <a:lnTo>
                    <a:pt x="21" y="94"/>
                  </a:lnTo>
                  <a:lnTo>
                    <a:pt x="13" y="98"/>
                  </a:lnTo>
                  <a:lnTo>
                    <a:pt x="6" y="102"/>
                  </a:lnTo>
                  <a:lnTo>
                    <a:pt x="2" y="108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0" y="133"/>
                  </a:lnTo>
                  <a:lnTo>
                    <a:pt x="0" y="139"/>
                  </a:lnTo>
                  <a:lnTo>
                    <a:pt x="4" y="145"/>
                  </a:lnTo>
                  <a:lnTo>
                    <a:pt x="8" y="151"/>
                  </a:lnTo>
                  <a:lnTo>
                    <a:pt x="8" y="15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FE0E384E-42C0-B9FA-8946-1EDBAB772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633"/>
              <a:ext cx="104" cy="32"/>
            </a:xfrm>
            <a:custGeom>
              <a:avLst/>
              <a:gdLst>
                <a:gd name="T0" fmla="*/ 97 w 104"/>
                <a:gd name="T1" fmla="*/ 4 h 32"/>
                <a:gd name="T2" fmla="*/ 103 w 104"/>
                <a:gd name="T3" fmla="*/ 0 h 32"/>
                <a:gd name="T4" fmla="*/ 95 w 104"/>
                <a:gd name="T5" fmla="*/ 0 h 32"/>
                <a:gd name="T6" fmla="*/ 88 w 104"/>
                <a:gd name="T7" fmla="*/ 0 h 32"/>
                <a:gd name="T8" fmla="*/ 80 w 104"/>
                <a:gd name="T9" fmla="*/ 0 h 32"/>
                <a:gd name="T10" fmla="*/ 74 w 104"/>
                <a:gd name="T11" fmla="*/ 0 h 32"/>
                <a:gd name="T12" fmla="*/ 67 w 104"/>
                <a:gd name="T13" fmla="*/ 4 h 32"/>
                <a:gd name="T14" fmla="*/ 61 w 104"/>
                <a:gd name="T15" fmla="*/ 10 h 32"/>
                <a:gd name="T16" fmla="*/ 53 w 104"/>
                <a:gd name="T17" fmla="*/ 17 h 32"/>
                <a:gd name="T18" fmla="*/ 46 w 104"/>
                <a:gd name="T19" fmla="*/ 23 h 32"/>
                <a:gd name="T20" fmla="*/ 40 w 104"/>
                <a:gd name="T21" fmla="*/ 27 h 32"/>
                <a:gd name="T22" fmla="*/ 34 w 104"/>
                <a:gd name="T23" fmla="*/ 27 h 32"/>
                <a:gd name="T24" fmla="*/ 27 w 104"/>
                <a:gd name="T25" fmla="*/ 31 h 32"/>
                <a:gd name="T26" fmla="*/ 21 w 104"/>
                <a:gd name="T27" fmla="*/ 31 h 32"/>
                <a:gd name="T28" fmla="*/ 13 w 104"/>
                <a:gd name="T29" fmla="*/ 31 h 32"/>
                <a:gd name="T30" fmla="*/ 6 w 104"/>
                <a:gd name="T31" fmla="*/ 31 h 32"/>
                <a:gd name="T32" fmla="*/ 0 w 104"/>
                <a:gd name="T33" fmla="*/ 27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4"/>
                <a:gd name="T52" fmla="*/ 0 h 32"/>
                <a:gd name="T53" fmla="*/ 104 w 10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4" h="32">
                  <a:moveTo>
                    <a:pt x="97" y="4"/>
                  </a:moveTo>
                  <a:lnTo>
                    <a:pt x="103" y="0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7" y="4"/>
                  </a:lnTo>
                  <a:lnTo>
                    <a:pt x="61" y="10"/>
                  </a:lnTo>
                  <a:lnTo>
                    <a:pt x="53" y="17"/>
                  </a:lnTo>
                  <a:lnTo>
                    <a:pt x="46" y="23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31"/>
                  </a:lnTo>
                  <a:lnTo>
                    <a:pt x="21" y="31"/>
                  </a:lnTo>
                  <a:lnTo>
                    <a:pt x="13" y="31"/>
                  </a:lnTo>
                  <a:lnTo>
                    <a:pt x="6" y="31"/>
                  </a:lnTo>
                  <a:lnTo>
                    <a:pt x="0" y="27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56F6BAD-638D-B225-B2F3-509039442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883"/>
              <a:ext cx="43" cy="80"/>
            </a:xfrm>
            <a:custGeom>
              <a:avLst/>
              <a:gdLst>
                <a:gd name="T0" fmla="*/ 0 w 43"/>
                <a:gd name="T1" fmla="*/ 0 h 80"/>
                <a:gd name="T2" fmla="*/ 0 w 43"/>
                <a:gd name="T3" fmla="*/ 12 h 80"/>
                <a:gd name="T4" fmla="*/ 0 w 43"/>
                <a:gd name="T5" fmla="*/ 20 h 80"/>
                <a:gd name="T6" fmla="*/ 0 w 43"/>
                <a:gd name="T7" fmla="*/ 26 h 80"/>
                <a:gd name="T8" fmla="*/ 0 w 43"/>
                <a:gd name="T9" fmla="*/ 32 h 80"/>
                <a:gd name="T10" fmla="*/ 0 w 43"/>
                <a:gd name="T11" fmla="*/ 38 h 80"/>
                <a:gd name="T12" fmla="*/ 8 w 43"/>
                <a:gd name="T13" fmla="*/ 45 h 80"/>
                <a:gd name="T14" fmla="*/ 17 w 43"/>
                <a:gd name="T15" fmla="*/ 47 h 80"/>
                <a:gd name="T16" fmla="*/ 23 w 43"/>
                <a:gd name="T17" fmla="*/ 51 h 80"/>
                <a:gd name="T18" fmla="*/ 32 w 43"/>
                <a:gd name="T19" fmla="*/ 55 h 80"/>
                <a:gd name="T20" fmla="*/ 38 w 43"/>
                <a:gd name="T21" fmla="*/ 61 h 80"/>
                <a:gd name="T22" fmla="*/ 42 w 43"/>
                <a:gd name="T23" fmla="*/ 67 h 80"/>
                <a:gd name="T24" fmla="*/ 42 w 43"/>
                <a:gd name="T25" fmla="*/ 73 h 80"/>
                <a:gd name="T26" fmla="*/ 42 w 43"/>
                <a:gd name="T27" fmla="*/ 79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"/>
                <a:gd name="T43" fmla="*/ 0 h 80"/>
                <a:gd name="T44" fmla="*/ 43 w 43"/>
                <a:gd name="T45" fmla="*/ 80 h 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" h="80">
                  <a:moveTo>
                    <a:pt x="0" y="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8" y="45"/>
                  </a:lnTo>
                  <a:lnTo>
                    <a:pt x="17" y="47"/>
                  </a:lnTo>
                  <a:lnTo>
                    <a:pt x="23" y="51"/>
                  </a:lnTo>
                  <a:lnTo>
                    <a:pt x="32" y="55"/>
                  </a:lnTo>
                  <a:lnTo>
                    <a:pt x="38" y="61"/>
                  </a:lnTo>
                  <a:lnTo>
                    <a:pt x="42" y="67"/>
                  </a:lnTo>
                  <a:lnTo>
                    <a:pt x="42" y="73"/>
                  </a:lnTo>
                  <a:lnTo>
                    <a:pt x="42" y="79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88B160E0-200D-D444-DD0D-06204DA9B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1050"/>
              <a:ext cx="50" cy="104"/>
            </a:xfrm>
            <a:custGeom>
              <a:avLst/>
              <a:gdLst>
                <a:gd name="T0" fmla="*/ 0 w 50"/>
                <a:gd name="T1" fmla="*/ 103 h 104"/>
                <a:gd name="T2" fmla="*/ 9 w 50"/>
                <a:gd name="T3" fmla="*/ 93 h 104"/>
                <a:gd name="T4" fmla="*/ 17 w 50"/>
                <a:gd name="T5" fmla="*/ 84 h 104"/>
                <a:gd name="T6" fmla="*/ 43 w 50"/>
                <a:gd name="T7" fmla="*/ 60 h 104"/>
                <a:gd name="T8" fmla="*/ 47 w 50"/>
                <a:gd name="T9" fmla="*/ 52 h 104"/>
                <a:gd name="T10" fmla="*/ 49 w 50"/>
                <a:gd name="T11" fmla="*/ 45 h 104"/>
                <a:gd name="T12" fmla="*/ 49 w 50"/>
                <a:gd name="T13" fmla="*/ 37 h 104"/>
                <a:gd name="T14" fmla="*/ 49 w 50"/>
                <a:gd name="T15" fmla="*/ 31 h 104"/>
                <a:gd name="T16" fmla="*/ 49 w 50"/>
                <a:gd name="T17" fmla="*/ 25 h 104"/>
                <a:gd name="T18" fmla="*/ 43 w 50"/>
                <a:gd name="T19" fmla="*/ 21 h 104"/>
                <a:gd name="T20" fmla="*/ 38 w 50"/>
                <a:gd name="T21" fmla="*/ 14 h 104"/>
                <a:gd name="T22" fmla="*/ 32 w 50"/>
                <a:gd name="T23" fmla="*/ 14 h 104"/>
                <a:gd name="T24" fmla="*/ 26 w 50"/>
                <a:gd name="T25" fmla="*/ 14 h 104"/>
                <a:gd name="T26" fmla="*/ 17 w 50"/>
                <a:gd name="T27" fmla="*/ 14 h 104"/>
                <a:gd name="T28" fmla="*/ 11 w 50"/>
                <a:gd name="T29" fmla="*/ 12 h 104"/>
                <a:gd name="T30" fmla="*/ 4 w 50"/>
                <a:gd name="T31" fmla="*/ 6 h 104"/>
                <a:gd name="T32" fmla="*/ 0 w 50"/>
                <a:gd name="T33" fmla="*/ 0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104"/>
                <a:gd name="T53" fmla="*/ 50 w 50"/>
                <a:gd name="T54" fmla="*/ 104 h 1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104">
                  <a:moveTo>
                    <a:pt x="0" y="103"/>
                  </a:moveTo>
                  <a:lnTo>
                    <a:pt x="9" y="93"/>
                  </a:lnTo>
                  <a:lnTo>
                    <a:pt x="17" y="84"/>
                  </a:lnTo>
                  <a:lnTo>
                    <a:pt x="43" y="60"/>
                  </a:lnTo>
                  <a:lnTo>
                    <a:pt x="47" y="52"/>
                  </a:lnTo>
                  <a:lnTo>
                    <a:pt x="49" y="45"/>
                  </a:lnTo>
                  <a:lnTo>
                    <a:pt x="49" y="37"/>
                  </a:lnTo>
                  <a:lnTo>
                    <a:pt x="49" y="31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17" y="14"/>
                  </a:lnTo>
                  <a:lnTo>
                    <a:pt x="11" y="12"/>
                  </a:ln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3B0498F0-3A7C-D476-955C-B78820191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977"/>
              <a:ext cx="28" cy="127"/>
            </a:xfrm>
            <a:custGeom>
              <a:avLst/>
              <a:gdLst>
                <a:gd name="T0" fmla="*/ 12 w 28"/>
                <a:gd name="T1" fmla="*/ 126 h 127"/>
                <a:gd name="T2" fmla="*/ 6 w 28"/>
                <a:gd name="T3" fmla="*/ 122 h 127"/>
                <a:gd name="T4" fmla="*/ 2 w 28"/>
                <a:gd name="T5" fmla="*/ 116 h 127"/>
                <a:gd name="T6" fmla="*/ 0 w 28"/>
                <a:gd name="T7" fmla="*/ 96 h 127"/>
                <a:gd name="T8" fmla="*/ 0 w 28"/>
                <a:gd name="T9" fmla="*/ 87 h 127"/>
                <a:gd name="T10" fmla="*/ 0 w 28"/>
                <a:gd name="T11" fmla="*/ 81 h 127"/>
                <a:gd name="T12" fmla="*/ 0 w 28"/>
                <a:gd name="T13" fmla="*/ 75 h 127"/>
                <a:gd name="T14" fmla="*/ 2 w 28"/>
                <a:gd name="T15" fmla="*/ 67 h 127"/>
                <a:gd name="T16" fmla="*/ 6 w 28"/>
                <a:gd name="T17" fmla="*/ 61 h 127"/>
                <a:gd name="T18" fmla="*/ 12 w 28"/>
                <a:gd name="T19" fmla="*/ 53 h 127"/>
                <a:gd name="T20" fmla="*/ 17 w 28"/>
                <a:gd name="T21" fmla="*/ 47 h 127"/>
                <a:gd name="T22" fmla="*/ 23 w 28"/>
                <a:gd name="T23" fmla="*/ 41 h 127"/>
                <a:gd name="T24" fmla="*/ 27 w 28"/>
                <a:gd name="T25" fmla="*/ 33 h 127"/>
                <a:gd name="T26" fmla="*/ 27 w 28"/>
                <a:gd name="T27" fmla="*/ 26 h 127"/>
                <a:gd name="T28" fmla="*/ 27 w 28"/>
                <a:gd name="T29" fmla="*/ 18 h 127"/>
                <a:gd name="T30" fmla="*/ 27 w 28"/>
                <a:gd name="T31" fmla="*/ 10 h 127"/>
                <a:gd name="T32" fmla="*/ 25 w 28"/>
                <a:gd name="T33" fmla="*/ 4 h 127"/>
                <a:gd name="T34" fmla="*/ 19 w 28"/>
                <a:gd name="T35" fmla="*/ 0 h 1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27"/>
                <a:gd name="T56" fmla="*/ 28 w 28"/>
                <a:gd name="T57" fmla="*/ 127 h 12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27">
                  <a:moveTo>
                    <a:pt x="12" y="126"/>
                  </a:moveTo>
                  <a:lnTo>
                    <a:pt x="6" y="122"/>
                  </a:lnTo>
                  <a:lnTo>
                    <a:pt x="2" y="11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7"/>
                  </a:lnTo>
                  <a:lnTo>
                    <a:pt x="6" y="61"/>
                  </a:lnTo>
                  <a:lnTo>
                    <a:pt x="12" y="53"/>
                  </a:lnTo>
                  <a:lnTo>
                    <a:pt x="17" y="47"/>
                  </a:lnTo>
                  <a:lnTo>
                    <a:pt x="23" y="41"/>
                  </a:lnTo>
                  <a:lnTo>
                    <a:pt x="27" y="33"/>
                  </a:lnTo>
                  <a:lnTo>
                    <a:pt x="27" y="26"/>
                  </a:lnTo>
                  <a:lnTo>
                    <a:pt x="27" y="18"/>
                  </a:lnTo>
                  <a:lnTo>
                    <a:pt x="27" y="10"/>
                  </a:lnTo>
                  <a:lnTo>
                    <a:pt x="25" y="4"/>
                  </a:lnTo>
                  <a:lnTo>
                    <a:pt x="19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B5855A91-E519-45D8-F271-1D8B3EBB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852"/>
              <a:ext cx="83" cy="87"/>
            </a:xfrm>
            <a:custGeom>
              <a:avLst/>
              <a:gdLst>
                <a:gd name="T0" fmla="*/ 82 w 83"/>
                <a:gd name="T1" fmla="*/ 80 h 87"/>
                <a:gd name="T2" fmla="*/ 74 w 83"/>
                <a:gd name="T3" fmla="*/ 86 h 87"/>
                <a:gd name="T4" fmla="*/ 67 w 83"/>
                <a:gd name="T5" fmla="*/ 82 h 87"/>
                <a:gd name="T6" fmla="*/ 61 w 83"/>
                <a:gd name="T7" fmla="*/ 74 h 87"/>
                <a:gd name="T8" fmla="*/ 57 w 83"/>
                <a:gd name="T9" fmla="*/ 66 h 87"/>
                <a:gd name="T10" fmla="*/ 53 w 83"/>
                <a:gd name="T11" fmla="*/ 57 h 87"/>
                <a:gd name="T12" fmla="*/ 53 w 83"/>
                <a:gd name="T13" fmla="*/ 51 h 87"/>
                <a:gd name="T14" fmla="*/ 53 w 83"/>
                <a:gd name="T15" fmla="*/ 45 h 87"/>
                <a:gd name="T16" fmla="*/ 53 w 83"/>
                <a:gd name="T17" fmla="*/ 37 h 87"/>
                <a:gd name="T18" fmla="*/ 53 w 83"/>
                <a:gd name="T19" fmla="*/ 27 h 87"/>
                <a:gd name="T20" fmla="*/ 53 w 83"/>
                <a:gd name="T21" fmla="*/ 20 h 87"/>
                <a:gd name="T22" fmla="*/ 50 w 83"/>
                <a:gd name="T23" fmla="*/ 14 h 87"/>
                <a:gd name="T24" fmla="*/ 42 w 83"/>
                <a:gd name="T25" fmla="*/ 12 h 87"/>
                <a:gd name="T26" fmla="*/ 34 w 83"/>
                <a:gd name="T27" fmla="*/ 12 h 87"/>
                <a:gd name="T28" fmla="*/ 23 w 83"/>
                <a:gd name="T29" fmla="*/ 12 h 87"/>
                <a:gd name="T30" fmla="*/ 15 w 83"/>
                <a:gd name="T31" fmla="*/ 12 h 87"/>
                <a:gd name="T32" fmla="*/ 8 w 83"/>
                <a:gd name="T33" fmla="*/ 14 h 87"/>
                <a:gd name="T34" fmla="*/ 2 w 83"/>
                <a:gd name="T35" fmla="*/ 12 h 87"/>
                <a:gd name="T36" fmla="*/ 2 w 83"/>
                <a:gd name="T37" fmla="*/ 6 h 87"/>
                <a:gd name="T38" fmla="*/ 0 w 83"/>
                <a:gd name="T39" fmla="*/ 0 h 8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3"/>
                <a:gd name="T61" fmla="*/ 0 h 87"/>
                <a:gd name="T62" fmla="*/ 83 w 83"/>
                <a:gd name="T63" fmla="*/ 87 h 8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3" h="87">
                  <a:moveTo>
                    <a:pt x="82" y="80"/>
                  </a:moveTo>
                  <a:lnTo>
                    <a:pt x="74" y="86"/>
                  </a:lnTo>
                  <a:lnTo>
                    <a:pt x="67" y="82"/>
                  </a:lnTo>
                  <a:lnTo>
                    <a:pt x="61" y="74"/>
                  </a:lnTo>
                  <a:lnTo>
                    <a:pt x="57" y="66"/>
                  </a:lnTo>
                  <a:lnTo>
                    <a:pt x="53" y="57"/>
                  </a:lnTo>
                  <a:lnTo>
                    <a:pt x="53" y="51"/>
                  </a:lnTo>
                  <a:lnTo>
                    <a:pt x="53" y="45"/>
                  </a:lnTo>
                  <a:lnTo>
                    <a:pt x="53" y="37"/>
                  </a:lnTo>
                  <a:lnTo>
                    <a:pt x="53" y="27"/>
                  </a:lnTo>
                  <a:lnTo>
                    <a:pt x="53" y="20"/>
                  </a:lnTo>
                  <a:lnTo>
                    <a:pt x="50" y="14"/>
                  </a:lnTo>
                  <a:lnTo>
                    <a:pt x="42" y="12"/>
                  </a:lnTo>
                  <a:lnTo>
                    <a:pt x="34" y="12"/>
                  </a:lnTo>
                  <a:lnTo>
                    <a:pt x="23" y="12"/>
                  </a:lnTo>
                  <a:lnTo>
                    <a:pt x="15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6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57461875-9E9F-1E93-A3FE-58FC187FE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359"/>
              <a:ext cx="34" cy="114"/>
            </a:xfrm>
            <a:custGeom>
              <a:avLst/>
              <a:gdLst>
                <a:gd name="T0" fmla="*/ 8 w 34"/>
                <a:gd name="T1" fmla="*/ 113 h 114"/>
                <a:gd name="T2" fmla="*/ 2 w 34"/>
                <a:gd name="T3" fmla="*/ 109 h 114"/>
                <a:gd name="T4" fmla="*/ 0 w 34"/>
                <a:gd name="T5" fmla="*/ 101 h 114"/>
                <a:gd name="T6" fmla="*/ 0 w 34"/>
                <a:gd name="T7" fmla="*/ 95 h 114"/>
                <a:gd name="T8" fmla="*/ 0 w 34"/>
                <a:gd name="T9" fmla="*/ 88 h 114"/>
                <a:gd name="T10" fmla="*/ 0 w 34"/>
                <a:gd name="T11" fmla="*/ 78 h 114"/>
                <a:gd name="T12" fmla="*/ 4 w 34"/>
                <a:gd name="T13" fmla="*/ 72 h 114"/>
                <a:gd name="T14" fmla="*/ 10 w 34"/>
                <a:gd name="T15" fmla="*/ 66 h 114"/>
                <a:gd name="T16" fmla="*/ 17 w 34"/>
                <a:gd name="T17" fmla="*/ 62 h 114"/>
                <a:gd name="T18" fmla="*/ 21 w 34"/>
                <a:gd name="T19" fmla="*/ 55 h 114"/>
                <a:gd name="T20" fmla="*/ 27 w 34"/>
                <a:gd name="T21" fmla="*/ 53 h 114"/>
                <a:gd name="T22" fmla="*/ 29 w 34"/>
                <a:gd name="T23" fmla="*/ 47 h 114"/>
                <a:gd name="T24" fmla="*/ 31 w 34"/>
                <a:gd name="T25" fmla="*/ 41 h 114"/>
                <a:gd name="T26" fmla="*/ 33 w 34"/>
                <a:gd name="T27" fmla="*/ 33 h 114"/>
                <a:gd name="T28" fmla="*/ 31 w 34"/>
                <a:gd name="T29" fmla="*/ 25 h 114"/>
                <a:gd name="T30" fmla="*/ 25 w 34"/>
                <a:gd name="T31" fmla="*/ 18 h 114"/>
                <a:gd name="T32" fmla="*/ 21 w 34"/>
                <a:gd name="T33" fmla="*/ 12 h 114"/>
                <a:gd name="T34" fmla="*/ 14 w 34"/>
                <a:gd name="T35" fmla="*/ 6 h 114"/>
                <a:gd name="T36" fmla="*/ 12 w 34"/>
                <a:gd name="T37" fmla="*/ 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114"/>
                <a:gd name="T59" fmla="*/ 34 w 34"/>
                <a:gd name="T60" fmla="*/ 114 h 1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114">
                  <a:moveTo>
                    <a:pt x="8" y="113"/>
                  </a:moveTo>
                  <a:lnTo>
                    <a:pt x="2" y="109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2"/>
                  </a:lnTo>
                  <a:lnTo>
                    <a:pt x="10" y="66"/>
                  </a:lnTo>
                  <a:lnTo>
                    <a:pt x="17" y="62"/>
                  </a:lnTo>
                  <a:lnTo>
                    <a:pt x="21" y="55"/>
                  </a:lnTo>
                  <a:lnTo>
                    <a:pt x="27" y="53"/>
                  </a:lnTo>
                  <a:lnTo>
                    <a:pt x="29" y="47"/>
                  </a:lnTo>
                  <a:lnTo>
                    <a:pt x="31" y="41"/>
                  </a:lnTo>
                  <a:lnTo>
                    <a:pt x="33" y="33"/>
                  </a:lnTo>
                  <a:lnTo>
                    <a:pt x="31" y="25"/>
                  </a:lnTo>
                  <a:lnTo>
                    <a:pt x="25" y="18"/>
                  </a:lnTo>
                  <a:lnTo>
                    <a:pt x="21" y="12"/>
                  </a:lnTo>
                  <a:lnTo>
                    <a:pt x="14" y="6"/>
                  </a:lnTo>
                  <a:lnTo>
                    <a:pt x="12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03DDA94D-52A8-CD17-55DF-017BF10AC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981"/>
              <a:ext cx="152" cy="123"/>
            </a:xfrm>
            <a:custGeom>
              <a:avLst/>
              <a:gdLst>
                <a:gd name="T0" fmla="*/ 151 w 152"/>
                <a:gd name="T1" fmla="*/ 122 h 123"/>
                <a:gd name="T2" fmla="*/ 141 w 152"/>
                <a:gd name="T3" fmla="*/ 112 h 123"/>
                <a:gd name="T4" fmla="*/ 136 w 152"/>
                <a:gd name="T5" fmla="*/ 100 h 123"/>
                <a:gd name="T6" fmla="*/ 132 w 152"/>
                <a:gd name="T7" fmla="*/ 92 h 123"/>
                <a:gd name="T8" fmla="*/ 126 w 152"/>
                <a:gd name="T9" fmla="*/ 83 h 123"/>
                <a:gd name="T10" fmla="*/ 120 w 152"/>
                <a:gd name="T11" fmla="*/ 77 h 123"/>
                <a:gd name="T12" fmla="*/ 113 w 152"/>
                <a:gd name="T13" fmla="*/ 71 h 123"/>
                <a:gd name="T14" fmla="*/ 101 w 152"/>
                <a:gd name="T15" fmla="*/ 67 h 123"/>
                <a:gd name="T16" fmla="*/ 94 w 152"/>
                <a:gd name="T17" fmla="*/ 67 h 123"/>
                <a:gd name="T18" fmla="*/ 86 w 152"/>
                <a:gd name="T19" fmla="*/ 67 h 123"/>
                <a:gd name="T20" fmla="*/ 73 w 152"/>
                <a:gd name="T21" fmla="*/ 67 h 123"/>
                <a:gd name="T22" fmla="*/ 48 w 152"/>
                <a:gd name="T23" fmla="*/ 67 h 123"/>
                <a:gd name="T24" fmla="*/ 23 w 152"/>
                <a:gd name="T25" fmla="*/ 71 h 123"/>
                <a:gd name="T26" fmla="*/ 17 w 152"/>
                <a:gd name="T27" fmla="*/ 71 h 123"/>
                <a:gd name="T28" fmla="*/ 10 w 152"/>
                <a:gd name="T29" fmla="*/ 71 h 123"/>
                <a:gd name="T30" fmla="*/ 8 w 152"/>
                <a:gd name="T31" fmla="*/ 65 h 123"/>
                <a:gd name="T32" fmla="*/ 6 w 152"/>
                <a:gd name="T33" fmla="*/ 59 h 123"/>
                <a:gd name="T34" fmla="*/ 4 w 152"/>
                <a:gd name="T35" fmla="*/ 53 h 123"/>
                <a:gd name="T36" fmla="*/ 4 w 152"/>
                <a:gd name="T37" fmla="*/ 47 h 123"/>
                <a:gd name="T38" fmla="*/ 4 w 152"/>
                <a:gd name="T39" fmla="*/ 41 h 123"/>
                <a:gd name="T40" fmla="*/ 0 w 152"/>
                <a:gd name="T41" fmla="*/ 49 h 123"/>
                <a:gd name="T42" fmla="*/ 0 w 152"/>
                <a:gd name="T43" fmla="*/ 24 h 123"/>
                <a:gd name="T44" fmla="*/ 0 w 152"/>
                <a:gd name="T45" fmla="*/ 0 h 1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123"/>
                <a:gd name="T71" fmla="*/ 152 w 152"/>
                <a:gd name="T72" fmla="*/ 123 h 1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123">
                  <a:moveTo>
                    <a:pt x="151" y="122"/>
                  </a:moveTo>
                  <a:lnTo>
                    <a:pt x="141" y="112"/>
                  </a:lnTo>
                  <a:lnTo>
                    <a:pt x="136" y="100"/>
                  </a:lnTo>
                  <a:lnTo>
                    <a:pt x="132" y="92"/>
                  </a:lnTo>
                  <a:lnTo>
                    <a:pt x="126" y="83"/>
                  </a:lnTo>
                  <a:lnTo>
                    <a:pt x="120" y="77"/>
                  </a:lnTo>
                  <a:lnTo>
                    <a:pt x="113" y="71"/>
                  </a:lnTo>
                  <a:lnTo>
                    <a:pt x="101" y="67"/>
                  </a:lnTo>
                  <a:lnTo>
                    <a:pt x="94" y="67"/>
                  </a:lnTo>
                  <a:lnTo>
                    <a:pt x="86" y="67"/>
                  </a:lnTo>
                  <a:lnTo>
                    <a:pt x="73" y="67"/>
                  </a:lnTo>
                  <a:lnTo>
                    <a:pt x="48" y="67"/>
                  </a:lnTo>
                  <a:lnTo>
                    <a:pt x="23" y="71"/>
                  </a:lnTo>
                  <a:lnTo>
                    <a:pt x="17" y="71"/>
                  </a:lnTo>
                  <a:lnTo>
                    <a:pt x="10" y="71"/>
                  </a:lnTo>
                  <a:lnTo>
                    <a:pt x="8" y="65"/>
                  </a:lnTo>
                  <a:lnTo>
                    <a:pt x="6" y="59"/>
                  </a:lnTo>
                  <a:lnTo>
                    <a:pt x="4" y="53"/>
                  </a:lnTo>
                  <a:lnTo>
                    <a:pt x="4" y="47"/>
                  </a:lnTo>
                  <a:lnTo>
                    <a:pt x="4" y="41"/>
                  </a:lnTo>
                  <a:lnTo>
                    <a:pt x="0" y="49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605D5C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04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77729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D63B3-860A-BB42-AA7D-C0C5FBE329C3}"/>
              </a:ext>
            </a:extLst>
          </p:cNvPr>
          <p:cNvSpPr txBox="1"/>
          <p:nvPr/>
        </p:nvSpPr>
        <p:spPr>
          <a:xfrm>
            <a:off x="-1" y="1234147"/>
            <a:ext cx="3555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EKSPRESSIVE 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RECEPTIVE PROCESSING?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6D80C-D501-614E-AB75-D9306E5D3BC4}"/>
              </a:ext>
            </a:extLst>
          </p:cNvPr>
          <p:cNvSpPr txBox="1"/>
          <p:nvPr/>
        </p:nvSpPr>
        <p:spPr>
          <a:xfrm rot="1973557">
            <a:off x="4289692" y="2045019"/>
            <a:ext cx="2282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How do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 process your 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21E85-AC95-8845-B2F4-9B2230E4699F}"/>
              </a:ext>
            </a:extLst>
          </p:cNvPr>
          <p:cNvSpPr txBox="1"/>
          <p:nvPr/>
        </p:nvSpPr>
        <p:spPr>
          <a:xfrm>
            <a:off x="6483485" y="2928421"/>
            <a:ext cx="212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 is all about significance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9877BC9E-4EFC-B346-8E52-53A51377A777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1C5FB1-9136-E20F-1500-FAF9DF90BF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34" y="1375867"/>
            <a:ext cx="5774266" cy="55234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6059D-942E-2842-CC2D-C676EC42C6AD}"/>
              </a:ext>
            </a:extLst>
          </p:cNvPr>
          <p:cNvSpPr txBox="1"/>
          <p:nvPr/>
        </p:nvSpPr>
        <p:spPr>
          <a:xfrm>
            <a:off x="3555996" y="265238"/>
            <a:ext cx="826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/>
              <a:t>THE FRONT AND BACK BRAIN PROCESSING</a:t>
            </a:r>
          </a:p>
        </p:txBody>
      </p:sp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64FC92-7C87-D960-A742-CCB2A766F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C0B35A-C3DE-ADCA-39E1-CD37960C2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5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D63B3-860A-BB42-AA7D-C0C5FBE329C3}"/>
              </a:ext>
            </a:extLst>
          </p:cNvPr>
          <p:cNvSpPr txBox="1"/>
          <p:nvPr/>
        </p:nvSpPr>
        <p:spPr>
          <a:xfrm>
            <a:off x="0" y="1008946"/>
            <a:ext cx="3327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COGNITIVE AND AFFECTIVE PROCESSERING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48307AB-A145-9744-BD59-698AE9157902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0D8CC3-EC70-EC0A-19D6-EDA6B42CA01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98" y="887200"/>
            <a:ext cx="6536267" cy="58081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A57DB-6E0D-75C3-4235-6782AB6C96B3}"/>
              </a:ext>
            </a:extLst>
          </p:cNvPr>
          <p:cNvSpPr txBox="1"/>
          <p:nvPr/>
        </p:nvSpPr>
        <p:spPr>
          <a:xfrm>
            <a:off x="3584413" y="140695"/>
            <a:ext cx="8493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/>
              <a:t>THE TOP AND BOTTOM BRAIN PROCESSING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801D54-21DC-CCD0-D154-62195AFF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43A613-90A5-5187-CF0F-8217F5BF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6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D1E50-EE6A-304E-8244-4BD6251538B5}"/>
              </a:ext>
            </a:extLst>
          </p:cNvPr>
          <p:cNvSpPr/>
          <p:nvPr/>
        </p:nvSpPr>
        <p:spPr>
          <a:xfrm rot="5400000">
            <a:off x="-1765301" y="1765299"/>
            <a:ext cx="6858000" cy="3327400"/>
          </a:xfrm>
          <a:prstGeom prst="rect">
            <a:avLst/>
          </a:prstGeom>
          <a:solidFill>
            <a:srgbClr val="138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6AD4FD-5A04-5A48-BA23-95E701A9DDAF}"/>
              </a:ext>
            </a:extLst>
          </p:cNvPr>
          <p:cNvSpPr>
            <a:spLocks noChangeAspect="1"/>
          </p:cNvSpPr>
          <p:nvPr/>
        </p:nvSpPr>
        <p:spPr>
          <a:xfrm rot="16200000">
            <a:off x="11366183" y="6032182"/>
            <a:ext cx="817245" cy="834390"/>
          </a:xfrm>
          <a:prstGeom prst="rtTriangle">
            <a:avLst/>
          </a:prstGeom>
          <a:solidFill>
            <a:srgbClr val="DD4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E5332C72-EA87-C542-9226-F5BF11B1239B}"/>
              </a:ext>
            </a:extLst>
          </p:cNvPr>
          <p:cNvSpPr>
            <a:spLocks noChangeAspect="1"/>
          </p:cNvSpPr>
          <p:nvPr/>
        </p:nvSpPr>
        <p:spPr>
          <a:xfrm>
            <a:off x="-1" y="3460796"/>
            <a:ext cx="3327399" cy="339720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D63B3-860A-BB42-AA7D-C0C5FBE329C3}"/>
              </a:ext>
            </a:extLst>
          </p:cNvPr>
          <p:cNvSpPr txBox="1"/>
          <p:nvPr/>
        </p:nvSpPr>
        <p:spPr>
          <a:xfrm>
            <a:off x="-48849" y="1120674"/>
            <a:ext cx="3576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INFORMATION PROCESSING AND COMMUNICATION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FE85465D-2898-2447-BEF1-012D9ABAE4DC}"/>
              </a:ext>
            </a:extLst>
          </p:cNvPr>
          <p:cNvSpPr txBox="1">
            <a:spLocks/>
          </p:cNvSpPr>
          <p:nvPr/>
        </p:nvSpPr>
        <p:spPr>
          <a:xfrm>
            <a:off x="11696700" y="64325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73F5B6-3C17-0046-BC35-F0954DB92DBD}" type="slidenum">
              <a:rPr lang="en-GB" smtClean="0">
                <a:solidFill>
                  <a:schemeClr val="bg1"/>
                </a:solidFill>
              </a:rPr>
              <a:pPr/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24">
            <a:extLst>
              <a:ext uri="{FF2B5EF4-FFF2-40B4-BE49-F238E27FC236}">
                <a16:creationId xmlns:a16="http://schemas.microsoft.com/office/drawing/2014/main" id="{F2CAC695-FA47-7D60-13B1-9EBA15285E3D}"/>
              </a:ext>
            </a:extLst>
          </p:cNvPr>
          <p:cNvGrpSpPr>
            <a:grpSpLocks/>
          </p:cNvGrpSpPr>
          <p:nvPr/>
        </p:nvGrpSpPr>
        <p:grpSpPr bwMode="auto">
          <a:xfrm>
            <a:off x="4927600" y="1540288"/>
            <a:ext cx="4976283" cy="4948320"/>
            <a:chOff x="2256" y="1104"/>
            <a:chExt cx="2976" cy="2777"/>
          </a:xfrm>
        </p:grpSpPr>
        <p:sp>
          <p:nvSpPr>
            <p:cNvPr id="14" name="Oval 18" descr="Wide downward diagonal">
              <a:extLst>
                <a:ext uri="{FF2B5EF4-FFF2-40B4-BE49-F238E27FC236}">
                  <a16:creationId xmlns:a16="http://schemas.microsoft.com/office/drawing/2014/main" id="{96ABBFE6-0C35-082C-C4E5-69B4D458D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016"/>
              <a:ext cx="445" cy="835"/>
            </a:xfrm>
            <a:prstGeom prst="ellipse">
              <a:avLst/>
            </a:prstGeom>
            <a:solidFill>
              <a:srgbClr val="13807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665325C9-4863-CF34-8AD6-00E63B94D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" y="1104"/>
              <a:ext cx="759" cy="754"/>
            </a:xfrm>
            <a:custGeom>
              <a:avLst/>
              <a:gdLst>
                <a:gd name="T0" fmla="*/ 1 w 1060"/>
                <a:gd name="T1" fmla="*/ 1 h 1072"/>
                <a:gd name="T2" fmla="*/ 1 w 1060"/>
                <a:gd name="T3" fmla="*/ 1 h 1072"/>
                <a:gd name="T4" fmla="*/ 1 w 1060"/>
                <a:gd name="T5" fmla="*/ 1 h 1072"/>
                <a:gd name="T6" fmla="*/ 1 w 1060"/>
                <a:gd name="T7" fmla="*/ 1 h 1072"/>
                <a:gd name="T8" fmla="*/ 1 w 1060"/>
                <a:gd name="T9" fmla="*/ 1 h 1072"/>
                <a:gd name="T10" fmla="*/ 1 w 1060"/>
                <a:gd name="T11" fmla="*/ 1 h 1072"/>
                <a:gd name="T12" fmla="*/ 1 w 1060"/>
                <a:gd name="T13" fmla="*/ 1 h 1072"/>
                <a:gd name="T14" fmla="*/ 1 w 1060"/>
                <a:gd name="T15" fmla="*/ 1 h 1072"/>
                <a:gd name="T16" fmla="*/ 1 w 1060"/>
                <a:gd name="T17" fmla="*/ 1 h 1072"/>
                <a:gd name="T18" fmla="*/ 1 w 1060"/>
                <a:gd name="T19" fmla="*/ 1 h 1072"/>
                <a:gd name="T20" fmla="*/ 1 w 1060"/>
                <a:gd name="T21" fmla="*/ 1 h 1072"/>
                <a:gd name="T22" fmla="*/ 1 w 1060"/>
                <a:gd name="T23" fmla="*/ 1 h 1072"/>
                <a:gd name="T24" fmla="*/ 1 w 1060"/>
                <a:gd name="T25" fmla="*/ 1 h 1072"/>
                <a:gd name="T26" fmla="*/ 1 w 1060"/>
                <a:gd name="T27" fmla="*/ 1 h 1072"/>
                <a:gd name="T28" fmla="*/ 1 w 1060"/>
                <a:gd name="T29" fmla="*/ 1 h 1072"/>
                <a:gd name="T30" fmla="*/ 1 w 1060"/>
                <a:gd name="T31" fmla="*/ 1 h 1072"/>
                <a:gd name="T32" fmla="*/ 1 w 1060"/>
                <a:gd name="T33" fmla="*/ 1 h 1072"/>
                <a:gd name="T34" fmla="*/ 1 w 1060"/>
                <a:gd name="T35" fmla="*/ 1 h 1072"/>
                <a:gd name="T36" fmla="*/ 1 w 1060"/>
                <a:gd name="T37" fmla="*/ 1 h 1072"/>
                <a:gd name="T38" fmla="*/ 1 w 1060"/>
                <a:gd name="T39" fmla="*/ 1 h 1072"/>
                <a:gd name="T40" fmla="*/ 1 w 1060"/>
                <a:gd name="T41" fmla="*/ 1 h 1072"/>
                <a:gd name="T42" fmla="*/ 1 w 1060"/>
                <a:gd name="T43" fmla="*/ 1 h 1072"/>
                <a:gd name="T44" fmla="*/ 1 w 1060"/>
                <a:gd name="T45" fmla="*/ 1 h 1072"/>
                <a:gd name="T46" fmla="*/ 1 w 1060"/>
                <a:gd name="T47" fmla="*/ 1 h 1072"/>
                <a:gd name="T48" fmla="*/ 1 w 1060"/>
                <a:gd name="T49" fmla="*/ 1 h 1072"/>
                <a:gd name="T50" fmla="*/ 1 w 1060"/>
                <a:gd name="T51" fmla="*/ 1 h 1072"/>
                <a:gd name="T52" fmla="*/ 1 w 1060"/>
                <a:gd name="T53" fmla="*/ 1 h 1072"/>
                <a:gd name="T54" fmla="*/ 1 w 1060"/>
                <a:gd name="T55" fmla="*/ 1 h 1072"/>
                <a:gd name="T56" fmla="*/ 1 w 1060"/>
                <a:gd name="T57" fmla="*/ 1 h 1072"/>
                <a:gd name="T58" fmla="*/ 1 w 1060"/>
                <a:gd name="T59" fmla="*/ 1 h 1072"/>
                <a:gd name="T60" fmla="*/ 1 w 1060"/>
                <a:gd name="T61" fmla="*/ 1 h 1072"/>
                <a:gd name="T62" fmla="*/ 1 w 1060"/>
                <a:gd name="T63" fmla="*/ 1 h 1072"/>
                <a:gd name="T64" fmla="*/ 1 w 1060"/>
                <a:gd name="T65" fmla="*/ 1 h 1072"/>
                <a:gd name="T66" fmla="*/ 1 w 1060"/>
                <a:gd name="T67" fmla="*/ 1 h 1072"/>
                <a:gd name="T68" fmla="*/ 1 w 1060"/>
                <a:gd name="T69" fmla="*/ 1 h 1072"/>
                <a:gd name="T70" fmla="*/ 1 w 1060"/>
                <a:gd name="T71" fmla="*/ 1 h 1072"/>
                <a:gd name="T72" fmla="*/ 1 w 1060"/>
                <a:gd name="T73" fmla="*/ 1 h 1072"/>
                <a:gd name="T74" fmla="*/ 1 w 1060"/>
                <a:gd name="T75" fmla="*/ 1 h 1072"/>
                <a:gd name="T76" fmla="*/ 1 w 1060"/>
                <a:gd name="T77" fmla="*/ 1 h 1072"/>
                <a:gd name="T78" fmla="*/ 1 w 1060"/>
                <a:gd name="T79" fmla="*/ 1 h 1072"/>
                <a:gd name="T80" fmla="*/ 1 w 1060"/>
                <a:gd name="T81" fmla="*/ 1 h 1072"/>
                <a:gd name="T82" fmla="*/ 1 w 1060"/>
                <a:gd name="T83" fmla="*/ 1 h 1072"/>
                <a:gd name="T84" fmla="*/ 1 w 1060"/>
                <a:gd name="T85" fmla="*/ 1 h 1072"/>
                <a:gd name="T86" fmla="*/ 1 w 1060"/>
                <a:gd name="T87" fmla="*/ 1 h 1072"/>
                <a:gd name="T88" fmla="*/ 1 w 1060"/>
                <a:gd name="T89" fmla="*/ 1 h 1072"/>
                <a:gd name="T90" fmla="*/ 1 w 1060"/>
                <a:gd name="T91" fmla="*/ 1 h 1072"/>
                <a:gd name="T92" fmla="*/ 1 w 1060"/>
                <a:gd name="T93" fmla="*/ 1 h 1072"/>
                <a:gd name="T94" fmla="*/ 1 w 1060"/>
                <a:gd name="T95" fmla="*/ 1 h 1072"/>
                <a:gd name="T96" fmla="*/ 1 w 1060"/>
                <a:gd name="T97" fmla="*/ 1 h 1072"/>
                <a:gd name="T98" fmla="*/ 1 w 1060"/>
                <a:gd name="T99" fmla="*/ 1 h 1072"/>
                <a:gd name="T100" fmla="*/ 1 w 1060"/>
                <a:gd name="T101" fmla="*/ 1 h 1072"/>
                <a:gd name="T102" fmla="*/ 1 w 1060"/>
                <a:gd name="T103" fmla="*/ 1 h 1072"/>
                <a:gd name="T104" fmla="*/ 1 w 1060"/>
                <a:gd name="T105" fmla="*/ 1 h 1072"/>
                <a:gd name="T106" fmla="*/ 1 w 1060"/>
                <a:gd name="T107" fmla="*/ 1 h 10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60"/>
                <a:gd name="T163" fmla="*/ 0 h 1072"/>
                <a:gd name="T164" fmla="*/ 1060 w 1060"/>
                <a:gd name="T165" fmla="*/ 1072 h 10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60" h="1072">
                  <a:moveTo>
                    <a:pt x="25" y="906"/>
                  </a:moveTo>
                  <a:lnTo>
                    <a:pt x="0" y="914"/>
                  </a:lnTo>
                  <a:lnTo>
                    <a:pt x="0" y="898"/>
                  </a:lnTo>
                  <a:lnTo>
                    <a:pt x="3" y="885"/>
                  </a:lnTo>
                  <a:lnTo>
                    <a:pt x="3" y="870"/>
                  </a:lnTo>
                  <a:lnTo>
                    <a:pt x="6" y="857"/>
                  </a:lnTo>
                  <a:lnTo>
                    <a:pt x="11" y="841"/>
                  </a:lnTo>
                  <a:lnTo>
                    <a:pt x="22" y="831"/>
                  </a:lnTo>
                  <a:lnTo>
                    <a:pt x="28" y="818"/>
                  </a:lnTo>
                  <a:lnTo>
                    <a:pt x="36" y="803"/>
                  </a:lnTo>
                  <a:lnTo>
                    <a:pt x="45" y="790"/>
                  </a:lnTo>
                  <a:lnTo>
                    <a:pt x="53" y="777"/>
                  </a:lnTo>
                  <a:lnTo>
                    <a:pt x="61" y="764"/>
                  </a:lnTo>
                  <a:lnTo>
                    <a:pt x="64" y="748"/>
                  </a:lnTo>
                  <a:lnTo>
                    <a:pt x="70" y="733"/>
                  </a:lnTo>
                  <a:lnTo>
                    <a:pt x="72" y="720"/>
                  </a:lnTo>
                  <a:lnTo>
                    <a:pt x="72" y="705"/>
                  </a:lnTo>
                  <a:lnTo>
                    <a:pt x="81" y="692"/>
                  </a:lnTo>
                  <a:lnTo>
                    <a:pt x="81" y="676"/>
                  </a:lnTo>
                  <a:lnTo>
                    <a:pt x="92" y="661"/>
                  </a:lnTo>
                  <a:lnTo>
                    <a:pt x="98" y="650"/>
                  </a:lnTo>
                  <a:lnTo>
                    <a:pt x="100" y="635"/>
                  </a:lnTo>
                  <a:lnTo>
                    <a:pt x="100" y="622"/>
                  </a:lnTo>
                  <a:lnTo>
                    <a:pt x="109" y="606"/>
                  </a:lnTo>
                  <a:lnTo>
                    <a:pt x="109" y="594"/>
                  </a:lnTo>
                  <a:lnTo>
                    <a:pt x="111" y="578"/>
                  </a:lnTo>
                  <a:lnTo>
                    <a:pt x="106" y="560"/>
                  </a:lnTo>
                  <a:lnTo>
                    <a:pt x="103" y="542"/>
                  </a:lnTo>
                  <a:lnTo>
                    <a:pt x="89" y="526"/>
                  </a:lnTo>
                  <a:lnTo>
                    <a:pt x="72" y="511"/>
                  </a:lnTo>
                  <a:lnTo>
                    <a:pt x="64" y="495"/>
                  </a:lnTo>
                  <a:lnTo>
                    <a:pt x="61" y="483"/>
                  </a:lnTo>
                  <a:lnTo>
                    <a:pt x="56" y="467"/>
                  </a:lnTo>
                  <a:lnTo>
                    <a:pt x="50" y="449"/>
                  </a:lnTo>
                  <a:lnTo>
                    <a:pt x="50" y="436"/>
                  </a:lnTo>
                  <a:lnTo>
                    <a:pt x="47" y="421"/>
                  </a:lnTo>
                  <a:lnTo>
                    <a:pt x="47" y="408"/>
                  </a:lnTo>
                  <a:lnTo>
                    <a:pt x="50" y="392"/>
                  </a:lnTo>
                  <a:lnTo>
                    <a:pt x="50" y="379"/>
                  </a:lnTo>
                  <a:lnTo>
                    <a:pt x="53" y="359"/>
                  </a:lnTo>
                  <a:lnTo>
                    <a:pt x="53" y="346"/>
                  </a:lnTo>
                  <a:lnTo>
                    <a:pt x="56" y="330"/>
                  </a:lnTo>
                  <a:lnTo>
                    <a:pt x="56" y="312"/>
                  </a:lnTo>
                  <a:lnTo>
                    <a:pt x="59" y="297"/>
                  </a:lnTo>
                  <a:lnTo>
                    <a:pt x="64" y="281"/>
                  </a:lnTo>
                  <a:lnTo>
                    <a:pt x="75" y="271"/>
                  </a:lnTo>
                  <a:lnTo>
                    <a:pt x="81" y="255"/>
                  </a:lnTo>
                  <a:lnTo>
                    <a:pt x="98" y="243"/>
                  </a:lnTo>
                  <a:lnTo>
                    <a:pt x="117" y="235"/>
                  </a:lnTo>
                  <a:lnTo>
                    <a:pt x="145" y="222"/>
                  </a:lnTo>
                  <a:lnTo>
                    <a:pt x="167" y="217"/>
                  </a:lnTo>
                  <a:lnTo>
                    <a:pt x="187" y="219"/>
                  </a:lnTo>
                  <a:lnTo>
                    <a:pt x="203" y="227"/>
                  </a:lnTo>
                  <a:lnTo>
                    <a:pt x="206" y="243"/>
                  </a:lnTo>
                  <a:lnTo>
                    <a:pt x="212" y="255"/>
                  </a:lnTo>
                  <a:lnTo>
                    <a:pt x="209" y="271"/>
                  </a:lnTo>
                  <a:lnTo>
                    <a:pt x="209" y="286"/>
                  </a:lnTo>
                  <a:lnTo>
                    <a:pt x="206" y="299"/>
                  </a:lnTo>
                  <a:lnTo>
                    <a:pt x="206" y="315"/>
                  </a:lnTo>
                  <a:lnTo>
                    <a:pt x="203" y="328"/>
                  </a:lnTo>
                  <a:lnTo>
                    <a:pt x="203" y="343"/>
                  </a:lnTo>
                  <a:lnTo>
                    <a:pt x="201" y="359"/>
                  </a:lnTo>
                  <a:lnTo>
                    <a:pt x="201" y="372"/>
                  </a:lnTo>
                  <a:lnTo>
                    <a:pt x="198" y="387"/>
                  </a:lnTo>
                  <a:lnTo>
                    <a:pt x="198" y="400"/>
                  </a:lnTo>
                  <a:lnTo>
                    <a:pt x="195" y="421"/>
                  </a:lnTo>
                  <a:lnTo>
                    <a:pt x="195" y="434"/>
                  </a:lnTo>
                  <a:lnTo>
                    <a:pt x="206" y="449"/>
                  </a:lnTo>
                  <a:lnTo>
                    <a:pt x="226" y="462"/>
                  </a:lnTo>
                  <a:lnTo>
                    <a:pt x="237" y="477"/>
                  </a:lnTo>
                  <a:lnTo>
                    <a:pt x="256" y="483"/>
                  </a:lnTo>
                  <a:lnTo>
                    <a:pt x="276" y="490"/>
                  </a:lnTo>
                  <a:lnTo>
                    <a:pt x="295" y="490"/>
                  </a:lnTo>
                  <a:lnTo>
                    <a:pt x="318" y="477"/>
                  </a:lnTo>
                  <a:lnTo>
                    <a:pt x="326" y="459"/>
                  </a:lnTo>
                  <a:lnTo>
                    <a:pt x="334" y="444"/>
                  </a:lnTo>
                  <a:lnTo>
                    <a:pt x="334" y="431"/>
                  </a:lnTo>
                  <a:lnTo>
                    <a:pt x="346" y="418"/>
                  </a:lnTo>
                  <a:lnTo>
                    <a:pt x="351" y="405"/>
                  </a:lnTo>
                  <a:lnTo>
                    <a:pt x="360" y="390"/>
                  </a:lnTo>
                  <a:lnTo>
                    <a:pt x="368" y="374"/>
                  </a:lnTo>
                  <a:lnTo>
                    <a:pt x="382" y="364"/>
                  </a:lnTo>
                  <a:lnTo>
                    <a:pt x="390" y="348"/>
                  </a:lnTo>
                  <a:lnTo>
                    <a:pt x="399" y="335"/>
                  </a:lnTo>
                  <a:lnTo>
                    <a:pt x="412" y="320"/>
                  </a:lnTo>
                  <a:lnTo>
                    <a:pt x="421" y="307"/>
                  </a:lnTo>
                  <a:lnTo>
                    <a:pt x="429" y="289"/>
                  </a:lnTo>
                  <a:lnTo>
                    <a:pt x="438" y="274"/>
                  </a:lnTo>
                  <a:lnTo>
                    <a:pt x="443" y="261"/>
                  </a:lnTo>
                  <a:lnTo>
                    <a:pt x="460" y="248"/>
                  </a:lnTo>
                  <a:lnTo>
                    <a:pt x="460" y="230"/>
                  </a:lnTo>
                  <a:lnTo>
                    <a:pt x="477" y="209"/>
                  </a:lnTo>
                  <a:lnTo>
                    <a:pt x="482" y="196"/>
                  </a:lnTo>
                  <a:lnTo>
                    <a:pt x="493" y="186"/>
                  </a:lnTo>
                  <a:lnTo>
                    <a:pt x="499" y="173"/>
                  </a:lnTo>
                  <a:lnTo>
                    <a:pt x="507" y="157"/>
                  </a:lnTo>
                  <a:lnTo>
                    <a:pt x="516" y="145"/>
                  </a:lnTo>
                  <a:lnTo>
                    <a:pt x="524" y="124"/>
                  </a:lnTo>
                  <a:lnTo>
                    <a:pt x="530" y="114"/>
                  </a:lnTo>
                  <a:lnTo>
                    <a:pt x="541" y="98"/>
                  </a:lnTo>
                  <a:lnTo>
                    <a:pt x="549" y="83"/>
                  </a:lnTo>
                  <a:lnTo>
                    <a:pt x="557" y="70"/>
                  </a:lnTo>
                  <a:lnTo>
                    <a:pt x="563" y="54"/>
                  </a:lnTo>
                  <a:lnTo>
                    <a:pt x="580" y="44"/>
                  </a:lnTo>
                  <a:lnTo>
                    <a:pt x="594" y="23"/>
                  </a:lnTo>
                  <a:lnTo>
                    <a:pt x="608" y="13"/>
                  </a:lnTo>
                  <a:lnTo>
                    <a:pt x="627" y="8"/>
                  </a:lnTo>
                  <a:lnTo>
                    <a:pt x="647" y="5"/>
                  </a:lnTo>
                  <a:lnTo>
                    <a:pt x="669" y="0"/>
                  </a:lnTo>
                  <a:lnTo>
                    <a:pt x="691" y="3"/>
                  </a:lnTo>
                  <a:lnTo>
                    <a:pt x="711" y="5"/>
                  </a:lnTo>
                  <a:lnTo>
                    <a:pt x="713" y="21"/>
                  </a:lnTo>
                  <a:lnTo>
                    <a:pt x="719" y="34"/>
                  </a:lnTo>
                  <a:lnTo>
                    <a:pt x="716" y="49"/>
                  </a:lnTo>
                  <a:lnTo>
                    <a:pt x="716" y="62"/>
                  </a:lnTo>
                  <a:lnTo>
                    <a:pt x="713" y="77"/>
                  </a:lnTo>
                  <a:lnTo>
                    <a:pt x="702" y="90"/>
                  </a:lnTo>
                  <a:lnTo>
                    <a:pt x="686" y="103"/>
                  </a:lnTo>
                  <a:lnTo>
                    <a:pt x="672" y="119"/>
                  </a:lnTo>
                  <a:lnTo>
                    <a:pt x="649" y="134"/>
                  </a:lnTo>
                  <a:lnTo>
                    <a:pt x="635" y="150"/>
                  </a:lnTo>
                  <a:lnTo>
                    <a:pt x="627" y="163"/>
                  </a:lnTo>
                  <a:lnTo>
                    <a:pt x="610" y="181"/>
                  </a:lnTo>
                  <a:lnTo>
                    <a:pt x="605" y="194"/>
                  </a:lnTo>
                  <a:lnTo>
                    <a:pt x="594" y="212"/>
                  </a:lnTo>
                  <a:lnTo>
                    <a:pt x="580" y="232"/>
                  </a:lnTo>
                  <a:lnTo>
                    <a:pt x="571" y="250"/>
                  </a:lnTo>
                  <a:lnTo>
                    <a:pt x="563" y="271"/>
                  </a:lnTo>
                  <a:lnTo>
                    <a:pt x="557" y="289"/>
                  </a:lnTo>
                  <a:lnTo>
                    <a:pt x="546" y="310"/>
                  </a:lnTo>
                  <a:lnTo>
                    <a:pt x="543" y="328"/>
                  </a:lnTo>
                  <a:lnTo>
                    <a:pt x="538" y="341"/>
                  </a:lnTo>
                  <a:lnTo>
                    <a:pt x="530" y="354"/>
                  </a:lnTo>
                  <a:lnTo>
                    <a:pt x="521" y="374"/>
                  </a:lnTo>
                  <a:lnTo>
                    <a:pt x="518" y="387"/>
                  </a:lnTo>
                  <a:lnTo>
                    <a:pt x="513" y="403"/>
                  </a:lnTo>
                  <a:lnTo>
                    <a:pt x="510" y="418"/>
                  </a:lnTo>
                  <a:lnTo>
                    <a:pt x="513" y="403"/>
                  </a:lnTo>
                  <a:lnTo>
                    <a:pt x="527" y="387"/>
                  </a:lnTo>
                  <a:lnTo>
                    <a:pt x="530" y="374"/>
                  </a:lnTo>
                  <a:lnTo>
                    <a:pt x="541" y="361"/>
                  </a:lnTo>
                  <a:lnTo>
                    <a:pt x="552" y="348"/>
                  </a:lnTo>
                  <a:lnTo>
                    <a:pt x="563" y="328"/>
                  </a:lnTo>
                  <a:lnTo>
                    <a:pt x="580" y="317"/>
                  </a:lnTo>
                  <a:lnTo>
                    <a:pt x="585" y="302"/>
                  </a:lnTo>
                  <a:lnTo>
                    <a:pt x="602" y="284"/>
                  </a:lnTo>
                  <a:lnTo>
                    <a:pt x="616" y="266"/>
                  </a:lnTo>
                  <a:lnTo>
                    <a:pt x="633" y="253"/>
                  </a:lnTo>
                  <a:lnTo>
                    <a:pt x="647" y="232"/>
                  </a:lnTo>
                  <a:lnTo>
                    <a:pt x="655" y="222"/>
                  </a:lnTo>
                  <a:lnTo>
                    <a:pt x="672" y="209"/>
                  </a:lnTo>
                  <a:lnTo>
                    <a:pt x="677" y="194"/>
                  </a:lnTo>
                  <a:lnTo>
                    <a:pt x="699" y="183"/>
                  </a:lnTo>
                  <a:lnTo>
                    <a:pt x="705" y="168"/>
                  </a:lnTo>
                  <a:lnTo>
                    <a:pt x="722" y="157"/>
                  </a:lnTo>
                  <a:lnTo>
                    <a:pt x="727" y="142"/>
                  </a:lnTo>
                  <a:lnTo>
                    <a:pt x="741" y="129"/>
                  </a:lnTo>
                  <a:lnTo>
                    <a:pt x="752" y="114"/>
                  </a:lnTo>
                  <a:lnTo>
                    <a:pt x="766" y="95"/>
                  </a:lnTo>
                  <a:lnTo>
                    <a:pt x="775" y="83"/>
                  </a:lnTo>
                  <a:lnTo>
                    <a:pt x="789" y="67"/>
                  </a:lnTo>
                  <a:lnTo>
                    <a:pt x="803" y="57"/>
                  </a:lnTo>
                  <a:lnTo>
                    <a:pt x="819" y="41"/>
                  </a:lnTo>
                  <a:lnTo>
                    <a:pt x="839" y="34"/>
                  </a:lnTo>
                  <a:lnTo>
                    <a:pt x="858" y="26"/>
                  </a:lnTo>
                  <a:lnTo>
                    <a:pt x="878" y="23"/>
                  </a:lnTo>
                  <a:lnTo>
                    <a:pt x="897" y="26"/>
                  </a:lnTo>
                  <a:lnTo>
                    <a:pt x="917" y="26"/>
                  </a:lnTo>
                  <a:lnTo>
                    <a:pt x="917" y="39"/>
                  </a:lnTo>
                  <a:lnTo>
                    <a:pt x="914" y="54"/>
                  </a:lnTo>
                  <a:lnTo>
                    <a:pt x="914" y="70"/>
                  </a:lnTo>
                  <a:lnTo>
                    <a:pt x="911" y="88"/>
                  </a:lnTo>
                  <a:lnTo>
                    <a:pt x="911" y="103"/>
                  </a:lnTo>
                  <a:lnTo>
                    <a:pt x="909" y="116"/>
                  </a:lnTo>
                  <a:lnTo>
                    <a:pt x="897" y="132"/>
                  </a:lnTo>
                  <a:lnTo>
                    <a:pt x="875" y="142"/>
                  </a:lnTo>
                  <a:lnTo>
                    <a:pt x="853" y="163"/>
                  </a:lnTo>
                  <a:lnTo>
                    <a:pt x="844" y="173"/>
                  </a:lnTo>
                  <a:lnTo>
                    <a:pt x="825" y="188"/>
                  </a:lnTo>
                  <a:lnTo>
                    <a:pt x="808" y="201"/>
                  </a:lnTo>
                  <a:lnTo>
                    <a:pt x="783" y="214"/>
                  </a:lnTo>
                  <a:lnTo>
                    <a:pt x="766" y="225"/>
                  </a:lnTo>
                  <a:lnTo>
                    <a:pt x="747" y="237"/>
                  </a:lnTo>
                  <a:lnTo>
                    <a:pt x="730" y="255"/>
                  </a:lnTo>
                  <a:lnTo>
                    <a:pt x="711" y="268"/>
                  </a:lnTo>
                  <a:lnTo>
                    <a:pt x="694" y="281"/>
                  </a:lnTo>
                  <a:lnTo>
                    <a:pt x="683" y="299"/>
                  </a:lnTo>
                  <a:lnTo>
                    <a:pt x="666" y="312"/>
                  </a:lnTo>
                  <a:lnTo>
                    <a:pt x="660" y="325"/>
                  </a:lnTo>
                  <a:lnTo>
                    <a:pt x="649" y="341"/>
                  </a:lnTo>
                  <a:lnTo>
                    <a:pt x="633" y="359"/>
                  </a:lnTo>
                  <a:lnTo>
                    <a:pt x="627" y="372"/>
                  </a:lnTo>
                  <a:lnTo>
                    <a:pt x="619" y="387"/>
                  </a:lnTo>
                  <a:lnTo>
                    <a:pt x="605" y="400"/>
                  </a:lnTo>
                  <a:lnTo>
                    <a:pt x="602" y="415"/>
                  </a:lnTo>
                  <a:lnTo>
                    <a:pt x="596" y="426"/>
                  </a:lnTo>
                  <a:lnTo>
                    <a:pt x="616" y="421"/>
                  </a:lnTo>
                  <a:lnTo>
                    <a:pt x="630" y="405"/>
                  </a:lnTo>
                  <a:lnTo>
                    <a:pt x="644" y="395"/>
                  </a:lnTo>
                  <a:lnTo>
                    <a:pt x="660" y="379"/>
                  </a:lnTo>
                  <a:lnTo>
                    <a:pt x="674" y="366"/>
                  </a:lnTo>
                  <a:lnTo>
                    <a:pt x="688" y="354"/>
                  </a:lnTo>
                  <a:lnTo>
                    <a:pt x="702" y="341"/>
                  </a:lnTo>
                  <a:lnTo>
                    <a:pt x="719" y="323"/>
                  </a:lnTo>
                  <a:lnTo>
                    <a:pt x="725" y="307"/>
                  </a:lnTo>
                  <a:lnTo>
                    <a:pt x="741" y="297"/>
                  </a:lnTo>
                  <a:lnTo>
                    <a:pt x="761" y="286"/>
                  </a:lnTo>
                  <a:lnTo>
                    <a:pt x="778" y="274"/>
                  </a:lnTo>
                  <a:lnTo>
                    <a:pt x="791" y="261"/>
                  </a:lnTo>
                  <a:lnTo>
                    <a:pt x="814" y="248"/>
                  </a:lnTo>
                  <a:lnTo>
                    <a:pt x="825" y="235"/>
                  </a:lnTo>
                  <a:lnTo>
                    <a:pt x="842" y="222"/>
                  </a:lnTo>
                  <a:lnTo>
                    <a:pt x="861" y="214"/>
                  </a:lnTo>
                  <a:lnTo>
                    <a:pt x="881" y="209"/>
                  </a:lnTo>
                  <a:lnTo>
                    <a:pt x="903" y="199"/>
                  </a:lnTo>
                  <a:lnTo>
                    <a:pt x="925" y="191"/>
                  </a:lnTo>
                  <a:lnTo>
                    <a:pt x="942" y="188"/>
                  </a:lnTo>
                  <a:lnTo>
                    <a:pt x="961" y="188"/>
                  </a:lnTo>
                  <a:lnTo>
                    <a:pt x="981" y="191"/>
                  </a:lnTo>
                  <a:lnTo>
                    <a:pt x="984" y="212"/>
                  </a:lnTo>
                  <a:lnTo>
                    <a:pt x="984" y="225"/>
                  </a:lnTo>
                  <a:lnTo>
                    <a:pt x="967" y="243"/>
                  </a:lnTo>
                  <a:lnTo>
                    <a:pt x="961" y="253"/>
                  </a:lnTo>
                  <a:lnTo>
                    <a:pt x="934" y="279"/>
                  </a:lnTo>
                  <a:lnTo>
                    <a:pt x="920" y="289"/>
                  </a:lnTo>
                  <a:lnTo>
                    <a:pt x="900" y="299"/>
                  </a:lnTo>
                  <a:lnTo>
                    <a:pt x="881" y="307"/>
                  </a:lnTo>
                  <a:lnTo>
                    <a:pt x="850" y="323"/>
                  </a:lnTo>
                  <a:lnTo>
                    <a:pt x="836" y="338"/>
                  </a:lnTo>
                  <a:lnTo>
                    <a:pt x="814" y="348"/>
                  </a:lnTo>
                  <a:lnTo>
                    <a:pt x="803" y="364"/>
                  </a:lnTo>
                  <a:lnTo>
                    <a:pt x="780" y="374"/>
                  </a:lnTo>
                  <a:lnTo>
                    <a:pt x="766" y="390"/>
                  </a:lnTo>
                  <a:lnTo>
                    <a:pt x="750" y="403"/>
                  </a:lnTo>
                  <a:lnTo>
                    <a:pt x="744" y="415"/>
                  </a:lnTo>
                  <a:lnTo>
                    <a:pt x="722" y="434"/>
                  </a:lnTo>
                  <a:lnTo>
                    <a:pt x="713" y="446"/>
                  </a:lnTo>
                  <a:lnTo>
                    <a:pt x="705" y="462"/>
                  </a:lnTo>
                  <a:lnTo>
                    <a:pt x="697" y="475"/>
                  </a:lnTo>
                  <a:lnTo>
                    <a:pt x="719" y="470"/>
                  </a:lnTo>
                  <a:lnTo>
                    <a:pt x="730" y="459"/>
                  </a:lnTo>
                  <a:lnTo>
                    <a:pt x="752" y="449"/>
                  </a:lnTo>
                  <a:lnTo>
                    <a:pt x="766" y="439"/>
                  </a:lnTo>
                  <a:lnTo>
                    <a:pt x="786" y="428"/>
                  </a:lnTo>
                  <a:lnTo>
                    <a:pt x="808" y="421"/>
                  </a:lnTo>
                  <a:lnTo>
                    <a:pt x="828" y="410"/>
                  </a:lnTo>
                  <a:lnTo>
                    <a:pt x="853" y="395"/>
                  </a:lnTo>
                  <a:lnTo>
                    <a:pt x="872" y="379"/>
                  </a:lnTo>
                  <a:lnTo>
                    <a:pt x="895" y="372"/>
                  </a:lnTo>
                  <a:lnTo>
                    <a:pt x="914" y="356"/>
                  </a:lnTo>
                  <a:lnTo>
                    <a:pt x="934" y="348"/>
                  </a:lnTo>
                  <a:lnTo>
                    <a:pt x="953" y="346"/>
                  </a:lnTo>
                  <a:lnTo>
                    <a:pt x="973" y="343"/>
                  </a:lnTo>
                  <a:lnTo>
                    <a:pt x="992" y="341"/>
                  </a:lnTo>
                  <a:lnTo>
                    <a:pt x="1012" y="341"/>
                  </a:lnTo>
                  <a:lnTo>
                    <a:pt x="1034" y="338"/>
                  </a:lnTo>
                  <a:lnTo>
                    <a:pt x="1053" y="341"/>
                  </a:lnTo>
                  <a:lnTo>
                    <a:pt x="1059" y="356"/>
                  </a:lnTo>
                  <a:lnTo>
                    <a:pt x="1056" y="369"/>
                  </a:lnTo>
                  <a:lnTo>
                    <a:pt x="1042" y="382"/>
                  </a:lnTo>
                  <a:lnTo>
                    <a:pt x="1020" y="395"/>
                  </a:lnTo>
                  <a:lnTo>
                    <a:pt x="1000" y="403"/>
                  </a:lnTo>
                  <a:lnTo>
                    <a:pt x="973" y="421"/>
                  </a:lnTo>
                  <a:lnTo>
                    <a:pt x="950" y="428"/>
                  </a:lnTo>
                  <a:lnTo>
                    <a:pt x="928" y="441"/>
                  </a:lnTo>
                  <a:lnTo>
                    <a:pt x="917" y="459"/>
                  </a:lnTo>
                  <a:lnTo>
                    <a:pt x="897" y="472"/>
                  </a:lnTo>
                  <a:lnTo>
                    <a:pt x="875" y="483"/>
                  </a:lnTo>
                  <a:lnTo>
                    <a:pt x="861" y="498"/>
                  </a:lnTo>
                  <a:lnTo>
                    <a:pt x="847" y="511"/>
                  </a:lnTo>
                  <a:lnTo>
                    <a:pt x="830" y="524"/>
                  </a:lnTo>
                  <a:lnTo>
                    <a:pt x="825" y="539"/>
                  </a:lnTo>
                  <a:lnTo>
                    <a:pt x="814" y="552"/>
                  </a:lnTo>
                  <a:lnTo>
                    <a:pt x="803" y="570"/>
                  </a:lnTo>
                  <a:lnTo>
                    <a:pt x="786" y="588"/>
                  </a:lnTo>
                  <a:lnTo>
                    <a:pt x="786" y="604"/>
                  </a:lnTo>
                  <a:lnTo>
                    <a:pt x="778" y="617"/>
                  </a:lnTo>
                  <a:lnTo>
                    <a:pt x="761" y="635"/>
                  </a:lnTo>
                  <a:lnTo>
                    <a:pt x="755" y="653"/>
                  </a:lnTo>
                  <a:lnTo>
                    <a:pt x="744" y="668"/>
                  </a:lnTo>
                  <a:lnTo>
                    <a:pt x="739" y="681"/>
                  </a:lnTo>
                  <a:lnTo>
                    <a:pt x="722" y="694"/>
                  </a:lnTo>
                  <a:lnTo>
                    <a:pt x="722" y="710"/>
                  </a:lnTo>
                  <a:lnTo>
                    <a:pt x="705" y="728"/>
                  </a:lnTo>
                  <a:lnTo>
                    <a:pt x="694" y="741"/>
                  </a:lnTo>
                  <a:lnTo>
                    <a:pt x="691" y="754"/>
                  </a:lnTo>
                  <a:lnTo>
                    <a:pt x="683" y="769"/>
                  </a:lnTo>
                  <a:lnTo>
                    <a:pt x="660" y="792"/>
                  </a:lnTo>
                  <a:lnTo>
                    <a:pt x="644" y="805"/>
                  </a:lnTo>
                  <a:lnTo>
                    <a:pt x="633" y="818"/>
                  </a:lnTo>
                  <a:lnTo>
                    <a:pt x="602" y="836"/>
                  </a:lnTo>
                  <a:lnTo>
                    <a:pt x="582" y="841"/>
                  </a:lnTo>
                  <a:lnTo>
                    <a:pt x="555" y="859"/>
                  </a:lnTo>
                  <a:lnTo>
                    <a:pt x="532" y="870"/>
                  </a:lnTo>
                  <a:lnTo>
                    <a:pt x="507" y="880"/>
                  </a:lnTo>
                  <a:lnTo>
                    <a:pt x="485" y="885"/>
                  </a:lnTo>
                  <a:lnTo>
                    <a:pt x="457" y="898"/>
                  </a:lnTo>
                  <a:lnTo>
                    <a:pt x="435" y="916"/>
                  </a:lnTo>
                  <a:lnTo>
                    <a:pt x="415" y="926"/>
                  </a:lnTo>
                  <a:lnTo>
                    <a:pt x="399" y="942"/>
                  </a:lnTo>
                  <a:lnTo>
                    <a:pt x="387" y="960"/>
                  </a:lnTo>
                  <a:lnTo>
                    <a:pt x="371" y="973"/>
                  </a:lnTo>
                  <a:lnTo>
                    <a:pt x="348" y="991"/>
                  </a:lnTo>
                  <a:lnTo>
                    <a:pt x="334" y="1009"/>
                  </a:lnTo>
                  <a:lnTo>
                    <a:pt x="318" y="1025"/>
                  </a:lnTo>
                  <a:lnTo>
                    <a:pt x="312" y="1040"/>
                  </a:lnTo>
                  <a:lnTo>
                    <a:pt x="304" y="1056"/>
                  </a:lnTo>
                  <a:lnTo>
                    <a:pt x="295" y="1068"/>
                  </a:lnTo>
                  <a:lnTo>
                    <a:pt x="273" y="1071"/>
                  </a:lnTo>
                  <a:lnTo>
                    <a:pt x="256" y="1056"/>
                  </a:lnTo>
                  <a:lnTo>
                    <a:pt x="237" y="1045"/>
                  </a:lnTo>
                  <a:lnTo>
                    <a:pt x="226" y="1030"/>
                  </a:lnTo>
                  <a:lnTo>
                    <a:pt x="206" y="1014"/>
                  </a:lnTo>
                  <a:lnTo>
                    <a:pt x="190" y="999"/>
                  </a:lnTo>
                  <a:lnTo>
                    <a:pt x="170" y="981"/>
                  </a:lnTo>
                  <a:lnTo>
                    <a:pt x="153" y="965"/>
                  </a:lnTo>
                  <a:lnTo>
                    <a:pt x="134" y="960"/>
                  </a:lnTo>
                  <a:lnTo>
                    <a:pt x="117" y="947"/>
                  </a:lnTo>
                  <a:lnTo>
                    <a:pt x="100" y="934"/>
                  </a:lnTo>
                  <a:lnTo>
                    <a:pt x="78" y="932"/>
                  </a:lnTo>
                  <a:lnTo>
                    <a:pt x="59" y="924"/>
                  </a:lnTo>
                  <a:lnTo>
                    <a:pt x="39" y="919"/>
                  </a:lnTo>
                  <a:lnTo>
                    <a:pt x="20" y="916"/>
                  </a:lnTo>
                  <a:lnTo>
                    <a:pt x="25" y="906"/>
                  </a:ln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CD005888-A1F8-DB84-76F2-621B68DBB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3424"/>
              <a:ext cx="667" cy="440"/>
            </a:xfrm>
            <a:custGeom>
              <a:avLst/>
              <a:gdLst>
                <a:gd name="T0" fmla="*/ 1 w 932"/>
                <a:gd name="T1" fmla="*/ 1 h 626"/>
                <a:gd name="T2" fmla="*/ 1 w 932"/>
                <a:gd name="T3" fmla="*/ 1 h 626"/>
                <a:gd name="T4" fmla="*/ 1 w 932"/>
                <a:gd name="T5" fmla="*/ 1 h 626"/>
                <a:gd name="T6" fmla="*/ 1 w 932"/>
                <a:gd name="T7" fmla="*/ 1 h 626"/>
                <a:gd name="T8" fmla="*/ 1 w 932"/>
                <a:gd name="T9" fmla="*/ 1 h 626"/>
                <a:gd name="T10" fmla="*/ 0 w 932"/>
                <a:gd name="T11" fmla="*/ 1 h 626"/>
                <a:gd name="T12" fmla="*/ 0 w 932"/>
                <a:gd name="T13" fmla="*/ 1 h 626"/>
                <a:gd name="T14" fmla="*/ 1 w 932"/>
                <a:gd name="T15" fmla="*/ 1 h 626"/>
                <a:gd name="T16" fmla="*/ 1 w 932"/>
                <a:gd name="T17" fmla="*/ 1 h 626"/>
                <a:gd name="T18" fmla="*/ 1 w 932"/>
                <a:gd name="T19" fmla="*/ 1 h 626"/>
                <a:gd name="T20" fmla="*/ 1 w 932"/>
                <a:gd name="T21" fmla="*/ 1 h 626"/>
                <a:gd name="T22" fmla="*/ 1 w 932"/>
                <a:gd name="T23" fmla="*/ 1 h 626"/>
                <a:gd name="T24" fmla="*/ 1 w 932"/>
                <a:gd name="T25" fmla="*/ 1 h 626"/>
                <a:gd name="T26" fmla="*/ 1 w 932"/>
                <a:gd name="T27" fmla="*/ 1 h 626"/>
                <a:gd name="T28" fmla="*/ 1 w 932"/>
                <a:gd name="T29" fmla="*/ 1 h 626"/>
                <a:gd name="T30" fmla="*/ 1 w 932"/>
                <a:gd name="T31" fmla="*/ 1 h 626"/>
                <a:gd name="T32" fmla="*/ 1 w 932"/>
                <a:gd name="T33" fmla="*/ 1 h 626"/>
                <a:gd name="T34" fmla="*/ 1 w 932"/>
                <a:gd name="T35" fmla="*/ 1 h 626"/>
                <a:gd name="T36" fmla="*/ 1 w 932"/>
                <a:gd name="T37" fmla="*/ 1 h 626"/>
                <a:gd name="T38" fmla="*/ 1 w 932"/>
                <a:gd name="T39" fmla="*/ 1 h 626"/>
                <a:gd name="T40" fmla="*/ 1 w 932"/>
                <a:gd name="T41" fmla="*/ 1 h 626"/>
                <a:gd name="T42" fmla="*/ 1 w 932"/>
                <a:gd name="T43" fmla="*/ 1 h 626"/>
                <a:gd name="T44" fmla="*/ 1 w 932"/>
                <a:gd name="T45" fmla="*/ 1 h 626"/>
                <a:gd name="T46" fmla="*/ 1 w 932"/>
                <a:gd name="T47" fmla="*/ 1 h 626"/>
                <a:gd name="T48" fmla="*/ 1 w 932"/>
                <a:gd name="T49" fmla="*/ 1 h 626"/>
                <a:gd name="T50" fmla="*/ 1 w 932"/>
                <a:gd name="T51" fmla="*/ 1 h 626"/>
                <a:gd name="T52" fmla="*/ 1 w 932"/>
                <a:gd name="T53" fmla="*/ 1 h 626"/>
                <a:gd name="T54" fmla="*/ 1 w 932"/>
                <a:gd name="T55" fmla="*/ 1 h 626"/>
                <a:gd name="T56" fmla="*/ 1 w 932"/>
                <a:gd name="T57" fmla="*/ 1 h 626"/>
                <a:gd name="T58" fmla="*/ 1 w 932"/>
                <a:gd name="T59" fmla="*/ 1 h 626"/>
                <a:gd name="T60" fmla="*/ 1 w 932"/>
                <a:gd name="T61" fmla="*/ 1 h 626"/>
                <a:gd name="T62" fmla="*/ 1 w 932"/>
                <a:gd name="T63" fmla="*/ 1 h 626"/>
                <a:gd name="T64" fmla="*/ 1 w 932"/>
                <a:gd name="T65" fmla="*/ 1 h 626"/>
                <a:gd name="T66" fmla="*/ 1 w 932"/>
                <a:gd name="T67" fmla="*/ 1 h 626"/>
                <a:gd name="T68" fmla="*/ 1 w 932"/>
                <a:gd name="T69" fmla="*/ 1 h 626"/>
                <a:gd name="T70" fmla="*/ 1 w 932"/>
                <a:gd name="T71" fmla="*/ 1 h 626"/>
                <a:gd name="T72" fmla="*/ 1 w 932"/>
                <a:gd name="T73" fmla="*/ 1 h 626"/>
                <a:gd name="T74" fmla="*/ 1 w 932"/>
                <a:gd name="T75" fmla="*/ 0 h 626"/>
                <a:gd name="T76" fmla="*/ 1 w 932"/>
                <a:gd name="T77" fmla="*/ 1 h 626"/>
                <a:gd name="T78" fmla="*/ 1 w 932"/>
                <a:gd name="T79" fmla="*/ 1 h 626"/>
                <a:gd name="T80" fmla="*/ 1 w 932"/>
                <a:gd name="T81" fmla="*/ 1 h 626"/>
                <a:gd name="T82" fmla="*/ 1 w 932"/>
                <a:gd name="T83" fmla="*/ 1 h 626"/>
                <a:gd name="T84" fmla="*/ 1 w 932"/>
                <a:gd name="T85" fmla="*/ 1 h 626"/>
                <a:gd name="T86" fmla="*/ 1 w 932"/>
                <a:gd name="T87" fmla="*/ 1 h 6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32"/>
                <a:gd name="T133" fmla="*/ 0 h 626"/>
                <a:gd name="T134" fmla="*/ 932 w 932"/>
                <a:gd name="T135" fmla="*/ 626 h 6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32" h="626">
                  <a:moveTo>
                    <a:pt x="31" y="57"/>
                  </a:moveTo>
                  <a:lnTo>
                    <a:pt x="31" y="76"/>
                  </a:lnTo>
                  <a:lnTo>
                    <a:pt x="31" y="96"/>
                  </a:lnTo>
                  <a:lnTo>
                    <a:pt x="31" y="116"/>
                  </a:lnTo>
                  <a:lnTo>
                    <a:pt x="31" y="136"/>
                  </a:lnTo>
                  <a:lnTo>
                    <a:pt x="31" y="156"/>
                  </a:lnTo>
                  <a:lnTo>
                    <a:pt x="31" y="176"/>
                  </a:lnTo>
                  <a:lnTo>
                    <a:pt x="31" y="196"/>
                  </a:lnTo>
                  <a:lnTo>
                    <a:pt x="27" y="216"/>
                  </a:lnTo>
                  <a:lnTo>
                    <a:pt x="20" y="233"/>
                  </a:lnTo>
                  <a:lnTo>
                    <a:pt x="20" y="253"/>
                  </a:lnTo>
                  <a:lnTo>
                    <a:pt x="17" y="273"/>
                  </a:lnTo>
                  <a:lnTo>
                    <a:pt x="17" y="293"/>
                  </a:lnTo>
                  <a:lnTo>
                    <a:pt x="10" y="316"/>
                  </a:lnTo>
                  <a:lnTo>
                    <a:pt x="10" y="332"/>
                  </a:lnTo>
                  <a:lnTo>
                    <a:pt x="7" y="352"/>
                  </a:lnTo>
                  <a:lnTo>
                    <a:pt x="0" y="372"/>
                  </a:lnTo>
                  <a:lnTo>
                    <a:pt x="0" y="392"/>
                  </a:lnTo>
                  <a:lnTo>
                    <a:pt x="0" y="412"/>
                  </a:lnTo>
                  <a:lnTo>
                    <a:pt x="0" y="432"/>
                  </a:lnTo>
                  <a:lnTo>
                    <a:pt x="0" y="452"/>
                  </a:lnTo>
                  <a:lnTo>
                    <a:pt x="0" y="472"/>
                  </a:lnTo>
                  <a:lnTo>
                    <a:pt x="7" y="495"/>
                  </a:lnTo>
                  <a:lnTo>
                    <a:pt x="17" y="512"/>
                  </a:lnTo>
                  <a:lnTo>
                    <a:pt x="31" y="532"/>
                  </a:lnTo>
                  <a:lnTo>
                    <a:pt x="48" y="545"/>
                  </a:lnTo>
                  <a:lnTo>
                    <a:pt x="61" y="562"/>
                  </a:lnTo>
                  <a:lnTo>
                    <a:pt x="78" y="565"/>
                  </a:lnTo>
                  <a:lnTo>
                    <a:pt x="99" y="572"/>
                  </a:lnTo>
                  <a:lnTo>
                    <a:pt x="119" y="582"/>
                  </a:lnTo>
                  <a:lnTo>
                    <a:pt x="140" y="585"/>
                  </a:lnTo>
                  <a:lnTo>
                    <a:pt x="160" y="595"/>
                  </a:lnTo>
                  <a:lnTo>
                    <a:pt x="184" y="605"/>
                  </a:lnTo>
                  <a:lnTo>
                    <a:pt x="201" y="612"/>
                  </a:lnTo>
                  <a:lnTo>
                    <a:pt x="222" y="615"/>
                  </a:lnTo>
                  <a:lnTo>
                    <a:pt x="252" y="625"/>
                  </a:lnTo>
                  <a:lnTo>
                    <a:pt x="273" y="625"/>
                  </a:lnTo>
                  <a:lnTo>
                    <a:pt x="293" y="625"/>
                  </a:lnTo>
                  <a:lnTo>
                    <a:pt x="317" y="625"/>
                  </a:lnTo>
                  <a:lnTo>
                    <a:pt x="334" y="625"/>
                  </a:lnTo>
                  <a:lnTo>
                    <a:pt x="358" y="625"/>
                  </a:lnTo>
                  <a:lnTo>
                    <a:pt x="375" y="625"/>
                  </a:lnTo>
                  <a:lnTo>
                    <a:pt x="399" y="625"/>
                  </a:lnTo>
                  <a:lnTo>
                    <a:pt x="419" y="625"/>
                  </a:lnTo>
                  <a:lnTo>
                    <a:pt x="437" y="625"/>
                  </a:lnTo>
                  <a:lnTo>
                    <a:pt x="460" y="625"/>
                  </a:lnTo>
                  <a:lnTo>
                    <a:pt x="477" y="625"/>
                  </a:lnTo>
                  <a:lnTo>
                    <a:pt x="498" y="625"/>
                  </a:lnTo>
                  <a:lnTo>
                    <a:pt x="518" y="625"/>
                  </a:lnTo>
                  <a:lnTo>
                    <a:pt x="539" y="625"/>
                  </a:lnTo>
                  <a:lnTo>
                    <a:pt x="563" y="625"/>
                  </a:lnTo>
                  <a:lnTo>
                    <a:pt x="590" y="625"/>
                  </a:lnTo>
                  <a:lnTo>
                    <a:pt x="610" y="625"/>
                  </a:lnTo>
                  <a:lnTo>
                    <a:pt x="631" y="625"/>
                  </a:lnTo>
                  <a:lnTo>
                    <a:pt x="651" y="615"/>
                  </a:lnTo>
                  <a:lnTo>
                    <a:pt x="672" y="612"/>
                  </a:lnTo>
                  <a:lnTo>
                    <a:pt x="692" y="605"/>
                  </a:lnTo>
                  <a:lnTo>
                    <a:pt x="723" y="595"/>
                  </a:lnTo>
                  <a:lnTo>
                    <a:pt x="743" y="592"/>
                  </a:lnTo>
                  <a:lnTo>
                    <a:pt x="764" y="585"/>
                  </a:lnTo>
                  <a:lnTo>
                    <a:pt x="784" y="575"/>
                  </a:lnTo>
                  <a:lnTo>
                    <a:pt x="808" y="572"/>
                  </a:lnTo>
                  <a:lnTo>
                    <a:pt x="825" y="565"/>
                  </a:lnTo>
                  <a:lnTo>
                    <a:pt x="846" y="555"/>
                  </a:lnTo>
                  <a:lnTo>
                    <a:pt x="866" y="552"/>
                  </a:lnTo>
                  <a:lnTo>
                    <a:pt x="880" y="535"/>
                  </a:lnTo>
                  <a:lnTo>
                    <a:pt x="890" y="515"/>
                  </a:lnTo>
                  <a:lnTo>
                    <a:pt x="907" y="502"/>
                  </a:lnTo>
                  <a:lnTo>
                    <a:pt x="911" y="485"/>
                  </a:lnTo>
                  <a:lnTo>
                    <a:pt x="921" y="465"/>
                  </a:lnTo>
                  <a:lnTo>
                    <a:pt x="928" y="445"/>
                  </a:lnTo>
                  <a:lnTo>
                    <a:pt x="931" y="426"/>
                  </a:lnTo>
                  <a:lnTo>
                    <a:pt x="931" y="406"/>
                  </a:lnTo>
                  <a:lnTo>
                    <a:pt x="931" y="386"/>
                  </a:lnTo>
                  <a:lnTo>
                    <a:pt x="931" y="366"/>
                  </a:lnTo>
                  <a:lnTo>
                    <a:pt x="931" y="342"/>
                  </a:lnTo>
                  <a:lnTo>
                    <a:pt x="931" y="316"/>
                  </a:lnTo>
                  <a:lnTo>
                    <a:pt x="928" y="296"/>
                  </a:lnTo>
                  <a:lnTo>
                    <a:pt x="917" y="276"/>
                  </a:lnTo>
                  <a:lnTo>
                    <a:pt x="911" y="256"/>
                  </a:lnTo>
                  <a:lnTo>
                    <a:pt x="897" y="236"/>
                  </a:lnTo>
                  <a:lnTo>
                    <a:pt x="880" y="216"/>
                  </a:lnTo>
                  <a:lnTo>
                    <a:pt x="859" y="196"/>
                  </a:lnTo>
                  <a:lnTo>
                    <a:pt x="839" y="186"/>
                  </a:lnTo>
                  <a:lnTo>
                    <a:pt x="818" y="180"/>
                  </a:lnTo>
                  <a:lnTo>
                    <a:pt x="798" y="176"/>
                  </a:lnTo>
                  <a:lnTo>
                    <a:pt x="778" y="176"/>
                  </a:lnTo>
                  <a:lnTo>
                    <a:pt x="757" y="176"/>
                  </a:lnTo>
                  <a:lnTo>
                    <a:pt x="737" y="176"/>
                  </a:lnTo>
                  <a:lnTo>
                    <a:pt x="713" y="176"/>
                  </a:lnTo>
                  <a:lnTo>
                    <a:pt x="696" y="176"/>
                  </a:lnTo>
                  <a:lnTo>
                    <a:pt x="672" y="176"/>
                  </a:lnTo>
                  <a:lnTo>
                    <a:pt x="655" y="176"/>
                  </a:lnTo>
                  <a:lnTo>
                    <a:pt x="631" y="176"/>
                  </a:lnTo>
                  <a:lnTo>
                    <a:pt x="614" y="180"/>
                  </a:lnTo>
                  <a:lnTo>
                    <a:pt x="593" y="186"/>
                  </a:lnTo>
                  <a:lnTo>
                    <a:pt x="573" y="186"/>
                  </a:lnTo>
                  <a:lnTo>
                    <a:pt x="552" y="186"/>
                  </a:lnTo>
                  <a:lnTo>
                    <a:pt x="532" y="186"/>
                  </a:lnTo>
                  <a:lnTo>
                    <a:pt x="512" y="189"/>
                  </a:lnTo>
                  <a:lnTo>
                    <a:pt x="491" y="189"/>
                  </a:lnTo>
                  <a:lnTo>
                    <a:pt x="471" y="189"/>
                  </a:lnTo>
                  <a:lnTo>
                    <a:pt x="450" y="186"/>
                  </a:lnTo>
                  <a:lnTo>
                    <a:pt x="437" y="170"/>
                  </a:lnTo>
                  <a:lnTo>
                    <a:pt x="419" y="156"/>
                  </a:lnTo>
                  <a:lnTo>
                    <a:pt x="409" y="140"/>
                  </a:lnTo>
                  <a:lnTo>
                    <a:pt x="396" y="116"/>
                  </a:lnTo>
                  <a:lnTo>
                    <a:pt x="396" y="100"/>
                  </a:lnTo>
                  <a:lnTo>
                    <a:pt x="389" y="80"/>
                  </a:lnTo>
                  <a:lnTo>
                    <a:pt x="389" y="60"/>
                  </a:lnTo>
                  <a:lnTo>
                    <a:pt x="389" y="40"/>
                  </a:lnTo>
                  <a:lnTo>
                    <a:pt x="389" y="20"/>
                  </a:lnTo>
                  <a:lnTo>
                    <a:pt x="385" y="0"/>
                  </a:lnTo>
                  <a:lnTo>
                    <a:pt x="365" y="0"/>
                  </a:lnTo>
                  <a:lnTo>
                    <a:pt x="348" y="10"/>
                  </a:lnTo>
                  <a:lnTo>
                    <a:pt x="327" y="17"/>
                  </a:lnTo>
                  <a:lnTo>
                    <a:pt x="307" y="27"/>
                  </a:lnTo>
                  <a:lnTo>
                    <a:pt x="286" y="30"/>
                  </a:lnTo>
                  <a:lnTo>
                    <a:pt x="266" y="37"/>
                  </a:lnTo>
                  <a:lnTo>
                    <a:pt x="246" y="47"/>
                  </a:lnTo>
                  <a:lnTo>
                    <a:pt x="222" y="50"/>
                  </a:lnTo>
                  <a:lnTo>
                    <a:pt x="205" y="50"/>
                  </a:lnTo>
                  <a:lnTo>
                    <a:pt x="184" y="50"/>
                  </a:lnTo>
                  <a:lnTo>
                    <a:pt x="164" y="50"/>
                  </a:lnTo>
                  <a:lnTo>
                    <a:pt x="143" y="50"/>
                  </a:lnTo>
                  <a:lnTo>
                    <a:pt x="123" y="50"/>
                  </a:lnTo>
                  <a:lnTo>
                    <a:pt x="102" y="50"/>
                  </a:lnTo>
                  <a:lnTo>
                    <a:pt x="82" y="57"/>
                  </a:lnTo>
                  <a:lnTo>
                    <a:pt x="61" y="57"/>
                  </a:lnTo>
                  <a:lnTo>
                    <a:pt x="41" y="60"/>
                  </a:lnTo>
                  <a:lnTo>
                    <a:pt x="20" y="60"/>
                  </a:lnTo>
                  <a:lnTo>
                    <a:pt x="31" y="57"/>
                  </a:ln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F7A190D-462A-3791-BF72-5B1D5279F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" y="3441"/>
              <a:ext cx="666" cy="440"/>
            </a:xfrm>
            <a:custGeom>
              <a:avLst/>
              <a:gdLst>
                <a:gd name="T0" fmla="*/ 1 w 930"/>
                <a:gd name="T1" fmla="*/ 1 h 626"/>
                <a:gd name="T2" fmla="*/ 1 w 930"/>
                <a:gd name="T3" fmla="*/ 1 h 626"/>
                <a:gd name="T4" fmla="*/ 1 w 930"/>
                <a:gd name="T5" fmla="*/ 1 h 626"/>
                <a:gd name="T6" fmla="*/ 1 w 930"/>
                <a:gd name="T7" fmla="*/ 1 h 626"/>
                <a:gd name="T8" fmla="*/ 1 w 930"/>
                <a:gd name="T9" fmla="*/ 1 h 626"/>
                <a:gd name="T10" fmla="*/ 1 w 930"/>
                <a:gd name="T11" fmla="*/ 1 h 626"/>
                <a:gd name="T12" fmla="*/ 1 w 930"/>
                <a:gd name="T13" fmla="*/ 1 h 626"/>
                <a:gd name="T14" fmla="*/ 1 w 930"/>
                <a:gd name="T15" fmla="*/ 1 h 626"/>
                <a:gd name="T16" fmla="*/ 1 w 930"/>
                <a:gd name="T17" fmla="*/ 1 h 626"/>
                <a:gd name="T18" fmla="*/ 1 w 930"/>
                <a:gd name="T19" fmla="*/ 1 h 626"/>
                <a:gd name="T20" fmla="*/ 1 w 930"/>
                <a:gd name="T21" fmla="*/ 1 h 626"/>
                <a:gd name="T22" fmla="*/ 1 w 930"/>
                <a:gd name="T23" fmla="*/ 1 h 626"/>
                <a:gd name="T24" fmla="*/ 1 w 930"/>
                <a:gd name="T25" fmla="*/ 1 h 626"/>
                <a:gd name="T26" fmla="*/ 1 w 930"/>
                <a:gd name="T27" fmla="*/ 1 h 626"/>
                <a:gd name="T28" fmla="*/ 1 w 930"/>
                <a:gd name="T29" fmla="*/ 1 h 626"/>
                <a:gd name="T30" fmla="*/ 1 w 930"/>
                <a:gd name="T31" fmla="*/ 1 h 626"/>
                <a:gd name="T32" fmla="*/ 1 w 930"/>
                <a:gd name="T33" fmla="*/ 1 h 626"/>
                <a:gd name="T34" fmla="*/ 1 w 930"/>
                <a:gd name="T35" fmla="*/ 1 h 626"/>
                <a:gd name="T36" fmla="*/ 1 w 930"/>
                <a:gd name="T37" fmla="*/ 1 h 626"/>
                <a:gd name="T38" fmla="*/ 1 w 930"/>
                <a:gd name="T39" fmla="*/ 1 h 626"/>
                <a:gd name="T40" fmla="*/ 1 w 930"/>
                <a:gd name="T41" fmla="*/ 1 h 626"/>
                <a:gd name="T42" fmla="*/ 1 w 930"/>
                <a:gd name="T43" fmla="*/ 1 h 626"/>
                <a:gd name="T44" fmla="*/ 1 w 930"/>
                <a:gd name="T45" fmla="*/ 1 h 626"/>
                <a:gd name="T46" fmla="*/ 0 w 930"/>
                <a:gd name="T47" fmla="*/ 1 h 626"/>
                <a:gd name="T48" fmla="*/ 0 w 930"/>
                <a:gd name="T49" fmla="*/ 1 h 626"/>
                <a:gd name="T50" fmla="*/ 1 w 930"/>
                <a:gd name="T51" fmla="*/ 1 h 626"/>
                <a:gd name="T52" fmla="*/ 1 w 930"/>
                <a:gd name="T53" fmla="*/ 1 h 626"/>
                <a:gd name="T54" fmla="*/ 1 w 930"/>
                <a:gd name="T55" fmla="*/ 1 h 626"/>
                <a:gd name="T56" fmla="*/ 1 w 930"/>
                <a:gd name="T57" fmla="*/ 1 h 626"/>
                <a:gd name="T58" fmla="*/ 1 w 930"/>
                <a:gd name="T59" fmla="*/ 1 h 626"/>
                <a:gd name="T60" fmla="*/ 1 w 930"/>
                <a:gd name="T61" fmla="*/ 1 h 626"/>
                <a:gd name="T62" fmla="*/ 1 w 930"/>
                <a:gd name="T63" fmla="*/ 1 h 626"/>
                <a:gd name="T64" fmla="*/ 1 w 930"/>
                <a:gd name="T65" fmla="*/ 1 h 626"/>
                <a:gd name="T66" fmla="*/ 1 w 930"/>
                <a:gd name="T67" fmla="*/ 1 h 626"/>
                <a:gd name="T68" fmla="*/ 1 w 930"/>
                <a:gd name="T69" fmla="*/ 1 h 626"/>
                <a:gd name="T70" fmla="*/ 1 w 930"/>
                <a:gd name="T71" fmla="*/ 1 h 626"/>
                <a:gd name="T72" fmla="*/ 1 w 930"/>
                <a:gd name="T73" fmla="*/ 1 h 626"/>
                <a:gd name="T74" fmla="*/ 1 w 930"/>
                <a:gd name="T75" fmla="*/ 0 h 626"/>
                <a:gd name="T76" fmla="*/ 1 w 930"/>
                <a:gd name="T77" fmla="*/ 1 h 626"/>
                <a:gd name="T78" fmla="*/ 1 w 930"/>
                <a:gd name="T79" fmla="*/ 1 h 626"/>
                <a:gd name="T80" fmla="*/ 1 w 930"/>
                <a:gd name="T81" fmla="*/ 1 h 626"/>
                <a:gd name="T82" fmla="*/ 1 w 930"/>
                <a:gd name="T83" fmla="*/ 1 h 626"/>
                <a:gd name="T84" fmla="*/ 1 w 930"/>
                <a:gd name="T85" fmla="*/ 1 h 626"/>
                <a:gd name="T86" fmla="*/ 1 w 930"/>
                <a:gd name="T87" fmla="*/ 1 h 6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30"/>
                <a:gd name="T133" fmla="*/ 0 h 626"/>
                <a:gd name="T134" fmla="*/ 930 w 930"/>
                <a:gd name="T135" fmla="*/ 626 h 6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30" h="626">
                  <a:moveTo>
                    <a:pt x="898" y="57"/>
                  </a:moveTo>
                  <a:lnTo>
                    <a:pt x="898" y="76"/>
                  </a:lnTo>
                  <a:lnTo>
                    <a:pt x="898" y="96"/>
                  </a:lnTo>
                  <a:lnTo>
                    <a:pt x="898" y="116"/>
                  </a:lnTo>
                  <a:lnTo>
                    <a:pt x="898" y="136"/>
                  </a:lnTo>
                  <a:lnTo>
                    <a:pt x="898" y="156"/>
                  </a:lnTo>
                  <a:lnTo>
                    <a:pt x="898" y="176"/>
                  </a:lnTo>
                  <a:lnTo>
                    <a:pt x="898" y="196"/>
                  </a:lnTo>
                  <a:lnTo>
                    <a:pt x="902" y="216"/>
                  </a:lnTo>
                  <a:lnTo>
                    <a:pt x="909" y="233"/>
                  </a:lnTo>
                  <a:lnTo>
                    <a:pt x="909" y="253"/>
                  </a:lnTo>
                  <a:lnTo>
                    <a:pt x="912" y="273"/>
                  </a:lnTo>
                  <a:lnTo>
                    <a:pt x="912" y="293"/>
                  </a:lnTo>
                  <a:lnTo>
                    <a:pt x="919" y="316"/>
                  </a:lnTo>
                  <a:lnTo>
                    <a:pt x="919" y="332"/>
                  </a:lnTo>
                  <a:lnTo>
                    <a:pt x="922" y="352"/>
                  </a:lnTo>
                  <a:lnTo>
                    <a:pt x="929" y="372"/>
                  </a:lnTo>
                  <a:lnTo>
                    <a:pt x="929" y="392"/>
                  </a:lnTo>
                  <a:lnTo>
                    <a:pt x="929" y="412"/>
                  </a:lnTo>
                  <a:lnTo>
                    <a:pt x="929" y="432"/>
                  </a:lnTo>
                  <a:lnTo>
                    <a:pt x="929" y="452"/>
                  </a:lnTo>
                  <a:lnTo>
                    <a:pt x="929" y="472"/>
                  </a:lnTo>
                  <a:lnTo>
                    <a:pt x="922" y="495"/>
                  </a:lnTo>
                  <a:lnTo>
                    <a:pt x="912" y="512"/>
                  </a:lnTo>
                  <a:lnTo>
                    <a:pt x="898" y="532"/>
                  </a:lnTo>
                  <a:lnTo>
                    <a:pt x="881" y="545"/>
                  </a:lnTo>
                  <a:lnTo>
                    <a:pt x="868" y="562"/>
                  </a:lnTo>
                  <a:lnTo>
                    <a:pt x="851" y="565"/>
                  </a:lnTo>
                  <a:lnTo>
                    <a:pt x="830" y="572"/>
                  </a:lnTo>
                  <a:lnTo>
                    <a:pt x="810" y="582"/>
                  </a:lnTo>
                  <a:lnTo>
                    <a:pt x="789" y="585"/>
                  </a:lnTo>
                  <a:lnTo>
                    <a:pt x="769" y="595"/>
                  </a:lnTo>
                  <a:lnTo>
                    <a:pt x="745" y="605"/>
                  </a:lnTo>
                  <a:lnTo>
                    <a:pt x="728" y="612"/>
                  </a:lnTo>
                  <a:lnTo>
                    <a:pt x="708" y="615"/>
                  </a:lnTo>
                  <a:lnTo>
                    <a:pt x="677" y="625"/>
                  </a:lnTo>
                  <a:lnTo>
                    <a:pt x="657" y="625"/>
                  </a:lnTo>
                  <a:lnTo>
                    <a:pt x="636" y="625"/>
                  </a:lnTo>
                  <a:lnTo>
                    <a:pt x="613" y="625"/>
                  </a:lnTo>
                  <a:lnTo>
                    <a:pt x="596" y="625"/>
                  </a:lnTo>
                  <a:lnTo>
                    <a:pt x="572" y="625"/>
                  </a:lnTo>
                  <a:lnTo>
                    <a:pt x="555" y="625"/>
                  </a:lnTo>
                  <a:lnTo>
                    <a:pt x="531" y="625"/>
                  </a:lnTo>
                  <a:lnTo>
                    <a:pt x="510" y="625"/>
                  </a:lnTo>
                  <a:lnTo>
                    <a:pt x="493" y="625"/>
                  </a:lnTo>
                  <a:lnTo>
                    <a:pt x="470" y="625"/>
                  </a:lnTo>
                  <a:lnTo>
                    <a:pt x="453" y="625"/>
                  </a:lnTo>
                  <a:lnTo>
                    <a:pt x="432" y="625"/>
                  </a:lnTo>
                  <a:lnTo>
                    <a:pt x="412" y="625"/>
                  </a:lnTo>
                  <a:lnTo>
                    <a:pt x="391" y="625"/>
                  </a:lnTo>
                  <a:lnTo>
                    <a:pt x="368" y="625"/>
                  </a:lnTo>
                  <a:lnTo>
                    <a:pt x="340" y="625"/>
                  </a:lnTo>
                  <a:lnTo>
                    <a:pt x="320" y="625"/>
                  </a:lnTo>
                  <a:lnTo>
                    <a:pt x="299" y="625"/>
                  </a:lnTo>
                  <a:lnTo>
                    <a:pt x="279" y="615"/>
                  </a:lnTo>
                  <a:lnTo>
                    <a:pt x="259" y="612"/>
                  </a:lnTo>
                  <a:lnTo>
                    <a:pt x="238" y="605"/>
                  </a:lnTo>
                  <a:lnTo>
                    <a:pt x="208" y="595"/>
                  </a:lnTo>
                  <a:lnTo>
                    <a:pt x="187" y="592"/>
                  </a:lnTo>
                  <a:lnTo>
                    <a:pt x="167" y="585"/>
                  </a:lnTo>
                  <a:lnTo>
                    <a:pt x="146" y="575"/>
                  </a:lnTo>
                  <a:lnTo>
                    <a:pt x="123" y="572"/>
                  </a:lnTo>
                  <a:lnTo>
                    <a:pt x="105" y="565"/>
                  </a:lnTo>
                  <a:lnTo>
                    <a:pt x="85" y="555"/>
                  </a:lnTo>
                  <a:lnTo>
                    <a:pt x="65" y="552"/>
                  </a:lnTo>
                  <a:lnTo>
                    <a:pt x="51" y="535"/>
                  </a:lnTo>
                  <a:lnTo>
                    <a:pt x="41" y="515"/>
                  </a:lnTo>
                  <a:lnTo>
                    <a:pt x="24" y="502"/>
                  </a:lnTo>
                  <a:lnTo>
                    <a:pt x="20" y="485"/>
                  </a:lnTo>
                  <a:lnTo>
                    <a:pt x="10" y="465"/>
                  </a:lnTo>
                  <a:lnTo>
                    <a:pt x="3" y="445"/>
                  </a:lnTo>
                  <a:lnTo>
                    <a:pt x="0" y="426"/>
                  </a:lnTo>
                  <a:lnTo>
                    <a:pt x="0" y="406"/>
                  </a:lnTo>
                  <a:lnTo>
                    <a:pt x="0" y="386"/>
                  </a:lnTo>
                  <a:lnTo>
                    <a:pt x="0" y="366"/>
                  </a:lnTo>
                  <a:lnTo>
                    <a:pt x="0" y="342"/>
                  </a:lnTo>
                  <a:lnTo>
                    <a:pt x="0" y="316"/>
                  </a:lnTo>
                  <a:lnTo>
                    <a:pt x="3" y="296"/>
                  </a:lnTo>
                  <a:lnTo>
                    <a:pt x="14" y="276"/>
                  </a:lnTo>
                  <a:lnTo>
                    <a:pt x="20" y="256"/>
                  </a:lnTo>
                  <a:lnTo>
                    <a:pt x="34" y="236"/>
                  </a:lnTo>
                  <a:lnTo>
                    <a:pt x="51" y="216"/>
                  </a:lnTo>
                  <a:lnTo>
                    <a:pt x="71" y="196"/>
                  </a:lnTo>
                  <a:lnTo>
                    <a:pt x="92" y="186"/>
                  </a:lnTo>
                  <a:lnTo>
                    <a:pt x="112" y="180"/>
                  </a:lnTo>
                  <a:lnTo>
                    <a:pt x="133" y="176"/>
                  </a:lnTo>
                  <a:lnTo>
                    <a:pt x="153" y="176"/>
                  </a:lnTo>
                  <a:lnTo>
                    <a:pt x="174" y="176"/>
                  </a:lnTo>
                  <a:lnTo>
                    <a:pt x="194" y="176"/>
                  </a:lnTo>
                  <a:lnTo>
                    <a:pt x="218" y="176"/>
                  </a:lnTo>
                  <a:lnTo>
                    <a:pt x="235" y="176"/>
                  </a:lnTo>
                  <a:lnTo>
                    <a:pt x="259" y="176"/>
                  </a:lnTo>
                  <a:lnTo>
                    <a:pt x="276" y="176"/>
                  </a:lnTo>
                  <a:lnTo>
                    <a:pt x="299" y="176"/>
                  </a:lnTo>
                  <a:lnTo>
                    <a:pt x="316" y="180"/>
                  </a:lnTo>
                  <a:lnTo>
                    <a:pt x="337" y="186"/>
                  </a:lnTo>
                  <a:lnTo>
                    <a:pt x="357" y="186"/>
                  </a:lnTo>
                  <a:lnTo>
                    <a:pt x="378" y="186"/>
                  </a:lnTo>
                  <a:lnTo>
                    <a:pt x="398" y="186"/>
                  </a:lnTo>
                  <a:lnTo>
                    <a:pt x="419" y="189"/>
                  </a:lnTo>
                  <a:lnTo>
                    <a:pt x="439" y="189"/>
                  </a:lnTo>
                  <a:lnTo>
                    <a:pt x="459" y="189"/>
                  </a:lnTo>
                  <a:lnTo>
                    <a:pt x="480" y="186"/>
                  </a:lnTo>
                  <a:lnTo>
                    <a:pt x="493" y="170"/>
                  </a:lnTo>
                  <a:lnTo>
                    <a:pt x="510" y="156"/>
                  </a:lnTo>
                  <a:lnTo>
                    <a:pt x="521" y="140"/>
                  </a:lnTo>
                  <a:lnTo>
                    <a:pt x="534" y="116"/>
                  </a:lnTo>
                  <a:lnTo>
                    <a:pt x="534" y="100"/>
                  </a:lnTo>
                  <a:lnTo>
                    <a:pt x="541" y="80"/>
                  </a:lnTo>
                  <a:lnTo>
                    <a:pt x="541" y="60"/>
                  </a:lnTo>
                  <a:lnTo>
                    <a:pt x="541" y="40"/>
                  </a:lnTo>
                  <a:lnTo>
                    <a:pt x="541" y="20"/>
                  </a:lnTo>
                  <a:lnTo>
                    <a:pt x="544" y="0"/>
                  </a:lnTo>
                  <a:lnTo>
                    <a:pt x="565" y="0"/>
                  </a:lnTo>
                  <a:lnTo>
                    <a:pt x="582" y="10"/>
                  </a:lnTo>
                  <a:lnTo>
                    <a:pt x="602" y="17"/>
                  </a:lnTo>
                  <a:lnTo>
                    <a:pt x="623" y="27"/>
                  </a:lnTo>
                  <a:lnTo>
                    <a:pt x="643" y="30"/>
                  </a:lnTo>
                  <a:lnTo>
                    <a:pt x="664" y="37"/>
                  </a:lnTo>
                  <a:lnTo>
                    <a:pt x="684" y="47"/>
                  </a:lnTo>
                  <a:lnTo>
                    <a:pt x="708" y="50"/>
                  </a:lnTo>
                  <a:lnTo>
                    <a:pt x="725" y="50"/>
                  </a:lnTo>
                  <a:lnTo>
                    <a:pt x="745" y="50"/>
                  </a:lnTo>
                  <a:lnTo>
                    <a:pt x="766" y="50"/>
                  </a:lnTo>
                  <a:lnTo>
                    <a:pt x="786" y="50"/>
                  </a:lnTo>
                  <a:lnTo>
                    <a:pt x="806" y="50"/>
                  </a:lnTo>
                  <a:lnTo>
                    <a:pt x="827" y="50"/>
                  </a:lnTo>
                  <a:lnTo>
                    <a:pt x="847" y="57"/>
                  </a:lnTo>
                  <a:lnTo>
                    <a:pt x="868" y="57"/>
                  </a:lnTo>
                  <a:lnTo>
                    <a:pt x="888" y="60"/>
                  </a:lnTo>
                  <a:lnTo>
                    <a:pt x="909" y="60"/>
                  </a:lnTo>
                  <a:lnTo>
                    <a:pt x="898" y="57"/>
                  </a:ln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4FA51873-B5B7-B50D-0DCD-3475374DE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296"/>
              <a:ext cx="384" cy="19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22BDE3A-CCC0-E34E-4140-CF2E9C6FA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1104"/>
              <a:ext cx="759" cy="754"/>
            </a:xfrm>
            <a:custGeom>
              <a:avLst/>
              <a:gdLst>
                <a:gd name="T0" fmla="*/ 1 w 1060"/>
                <a:gd name="T1" fmla="*/ 1 h 1072"/>
                <a:gd name="T2" fmla="*/ 1 w 1060"/>
                <a:gd name="T3" fmla="*/ 1 h 1072"/>
                <a:gd name="T4" fmla="*/ 1 w 1060"/>
                <a:gd name="T5" fmla="*/ 1 h 1072"/>
                <a:gd name="T6" fmla="*/ 1 w 1060"/>
                <a:gd name="T7" fmla="*/ 1 h 1072"/>
                <a:gd name="T8" fmla="*/ 1 w 1060"/>
                <a:gd name="T9" fmla="*/ 1 h 1072"/>
                <a:gd name="T10" fmla="*/ 1 w 1060"/>
                <a:gd name="T11" fmla="*/ 1 h 1072"/>
                <a:gd name="T12" fmla="*/ 1 w 1060"/>
                <a:gd name="T13" fmla="*/ 1 h 1072"/>
                <a:gd name="T14" fmla="*/ 1 w 1060"/>
                <a:gd name="T15" fmla="*/ 1 h 1072"/>
                <a:gd name="T16" fmla="*/ 1 w 1060"/>
                <a:gd name="T17" fmla="*/ 1 h 1072"/>
                <a:gd name="T18" fmla="*/ 1 w 1060"/>
                <a:gd name="T19" fmla="*/ 1 h 1072"/>
                <a:gd name="T20" fmla="*/ 1 w 1060"/>
                <a:gd name="T21" fmla="*/ 1 h 1072"/>
                <a:gd name="T22" fmla="*/ 1 w 1060"/>
                <a:gd name="T23" fmla="*/ 1 h 1072"/>
                <a:gd name="T24" fmla="*/ 1 w 1060"/>
                <a:gd name="T25" fmla="*/ 1 h 1072"/>
                <a:gd name="T26" fmla="*/ 1 w 1060"/>
                <a:gd name="T27" fmla="*/ 1 h 1072"/>
                <a:gd name="T28" fmla="*/ 1 w 1060"/>
                <a:gd name="T29" fmla="*/ 1 h 1072"/>
                <a:gd name="T30" fmla="*/ 1 w 1060"/>
                <a:gd name="T31" fmla="*/ 1 h 1072"/>
                <a:gd name="T32" fmla="*/ 1 w 1060"/>
                <a:gd name="T33" fmla="*/ 1 h 1072"/>
                <a:gd name="T34" fmla="*/ 1 w 1060"/>
                <a:gd name="T35" fmla="*/ 1 h 1072"/>
                <a:gd name="T36" fmla="*/ 1 w 1060"/>
                <a:gd name="T37" fmla="*/ 1 h 1072"/>
                <a:gd name="T38" fmla="*/ 1 w 1060"/>
                <a:gd name="T39" fmla="*/ 1 h 1072"/>
                <a:gd name="T40" fmla="*/ 1 w 1060"/>
                <a:gd name="T41" fmla="*/ 1 h 1072"/>
                <a:gd name="T42" fmla="*/ 1 w 1060"/>
                <a:gd name="T43" fmla="*/ 1 h 1072"/>
                <a:gd name="T44" fmla="*/ 1 w 1060"/>
                <a:gd name="T45" fmla="*/ 1 h 1072"/>
                <a:gd name="T46" fmla="*/ 1 w 1060"/>
                <a:gd name="T47" fmla="*/ 1 h 1072"/>
                <a:gd name="T48" fmla="*/ 1 w 1060"/>
                <a:gd name="T49" fmla="*/ 1 h 1072"/>
                <a:gd name="T50" fmla="*/ 1 w 1060"/>
                <a:gd name="T51" fmla="*/ 1 h 1072"/>
                <a:gd name="T52" fmla="*/ 1 w 1060"/>
                <a:gd name="T53" fmla="*/ 1 h 1072"/>
                <a:gd name="T54" fmla="*/ 1 w 1060"/>
                <a:gd name="T55" fmla="*/ 1 h 1072"/>
                <a:gd name="T56" fmla="*/ 1 w 1060"/>
                <a:gd name="T57" fmla="*/ 1 h 1072"/>
                <a:gd name="T58" fmla="*/ 1 w 1060"/>
                <a:gd name="T59" fmla="*/ 1 h 1072"/>
                <a:gd name="T60" fmla="*/ 1 w 1060"/>
                <a:gd name="T61" fmla="*/ 1 h 1072"/>
                <a:gd name="T62" fmla="*/ 1 w 1060"/>
                <a:gd name="T63" fmla="*/ 1 h 1072"/>
                <a:gd name="T64" fmla="*/ 1 w 1060"/>
                <a:gd name="T65" fmla="*/ 1 h 1072"/>
                <a:gd name="T66" fmla="*/ 1 w 1060"/>
                <a:gd name="T67" fmla="*/ 1 h 1072"/>
                <a:gd name="T68" fmla="*/ 1 w 1060"/>
                <a:gd name="T69" fmla="*/ 1 h 1072"/>
                <a:gd name="T70" fmla="*/ 1 w 1060"/>
                <a:gd name="T71" fmla="*/ 1 h 1072"/>
                <a:gd name="T72" fmla="*/ 1 w 1060"/>
                <a:gd name="T73" fmla="*/ 1 h 1072"/>
                <a:gd name="T74" fmla="*/ 1 w 1060"/>
                <a:gd name="T75" fmla="*/ 1 h 1072"/>
                <a:gd name="T76" fmla="*/ 1 w 1060"/>
                <a:gd name="T77" fmla="*/ 1 h 1072"/>
                <a:gd name="T78" fmla="*/ 1 w 1060"/>
                <a:gd name="T79" fmla="*/ 1 h 1072"/>
                <a:gd name="T80" fmla="*/ 1 w 1060"/>
                <a:gd name="T81" fmla="*/ 1 h 1072"/>
                <a:gd name="T82" fmla="*/ 1 w 1060"/>
                <a:gd name="T83" fmla="*/ 1 h 1072"/>
                <a:gd name="T84" fmla="*/ 0 w 1060"/>
                <a:gd name="T85" fmla="*/ 1 h 1072"/>
                <a:gd name="T86" fmla="*/ 1 w 1060"/>
                <a:gd name="T87" fmla="*/ 1 h 1072"/>
                <a:gd name="T88" fmla="*/ 1 w 1060"/>
                <a:gd name="T89" fmla="*/ 1 h 1072"/>
                <a:gd name="T90" fmla="*/ 1 w 1060"/>
                <a:gd name="T91" fmla="*/ 1 h 1072"/>
                <a:gd name="T92" fmla="*/ 1 w 1060"/>
                <a:gd name="T93" fmla="*/ 1 h 1072"/>
                <a:gd name="T94" fmla="*/ 1 w 1060"/>
                <a:gd name="T95" fmla="*/ 1 h 1072"/>
                <a:gd name="T96" fmla="*/ 1 w 1060"/>
                <a:gd name="T97" fmla="*/ 1 h 1072"/>
                <a:gd name="T98" fmla="*/ 1 w 1060"/>
                <a:gd name="T99" fmla="*/ 1 h 1072"/>
                <a:gd name="T100" fmla="*/ 1 w 1060"/>
                <a:gd name="T101" fmla="*/ 1 h 1072"/>
                <a:gd name="T102" fmla="*/ 1 w 1060"/>
                <a:gd name="T103" fmla="*/ 1 h 1072"/>
                <a:gd name="T104" fmla="*/ 1 w 1060"/>
                <a:gd name="T105" fmla="*/ 1 h 1072"/>
                <a:gd name="T106" fmla="*/ 1 w 1060"/>
                <a:gd name="T107" fmla="*/ 1 h 10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60"/>
                <a:gd name="T163" fmla="*/ 0 h 1072"/>
                <a:gd name="T164" fmla="*/ 1060 w 1060"/>
                <a:gd name="T165" fmla="*/ 1072 h 10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60" h="1072">
                  <a:moveTo>
                    <a:pt x="1034" y="906"/>
                  </a:moveTo>
                  <a:lnTo>
                    <a:pt x="1059" y="914"/>
                  </a:lnTo>
                  <a:lnTo>
                    <a:pt x="1059" y="898"/>
                  </a:lnTo>
                  <a:lnTo>
                    <a:pt x="1056" y="885"/>
                  </a:lnTo>
                  <a:lnTo>
                    <a:pt x="1056" y="870"/>
                  </a:lnTo>
                  <a:lnTo>
                    <a:pt x="1053" y="857"/>
                  </a:lnTo>
                  <a:lnTo>
                    <a:pt x="1048" y="841"/>
                  </a:lnTo>
                  <a:lnTo>
                    <a:pt x="1037" y="831"/>
                  </a:lnTo>
                  <a:lnTo>
                    <a:pt x="1031" y="818"/>
                  </a:lnTo>
                  <a:lnTo>
                    <a:pt x="1023" y="803"/>
                  </a:lnTo>
                  <a:lnTo>
                    <a:pt x="1014" y="790"/>
                  </a:lnTo>
                  <a:lnTo>
                    <a:pt x="1006" y="777"/>
                  </a:lnTo>
                  <a:lnTo>
                    <a:pt x="998" y="764"/>
                  </a:lnTo>
                  <a:lnTo>
                    <a:pt x="995" y="748"/>
                  </a:lnTo>
                  <a:lnTo>
                    <a:pt x="989" y="733"/>
                  </a:lnTo>
                  <a:lnTo>
                    <a:pt x="987" y="720"/>
                  </a:lnTo>
                  <a:lnTo>
                    <a:pt x="987" y="705"/>
                  </a:lnTo>
                  <a:lnTo>
                    <a:pt x="978" y="692"/>
                  </a:lnTo>
                  <a:lnTo>
                    <a:pt x="978" y="676"/>
                  </a:lnTo>
                  <a:lnTo>
                    <a:pt x="967" y="661"/>
                  </a:lnTo>
                  <a:lnTo>
                    <a:pt x="961" y="650"/>
                  </a:lnTo>
                  <a:lnTo>
                    <a:pt x="959" y="635"/>
                  </a:lnTo>
                  <a:lnTo>
                    <a:pt x="959" y="622"/>
                  </a:lnTo>
                  <a:lnTo>
                    <a:pt x="950" y="606"/>
                  </a:lnTo>
                  <a:lnTo>
                    <a:pt x="950" y="594"/>
                  </a:lnTo>
                  <a:lnTo>
                    <a:pt x="948" y="578"/>
                  </a:lnTo>
                  <a:lnTo>
                    <a:pt x="953" y="560"/>
                  </a:lnTo>
                  <a:lnTo>
                    <a:pt x="956" y="542"/>
                  </a:lnTo>
                  <a:lnTo>
                    <a:pt x="970" y="526"/>
                  </a:lnTo>
                  <a:lnTo>
                    <a:pt x="987" y="511"/>
                  </a:lnTo>
                  <a:lnTo>
                    <a:pt x="995" y="495"/>
                  </a:lnTo>
                  <a:lnTo>
                    <a:pt x="998" y="483"/>
                  </a:lnTo>
                  <a:lnTo>
                    <a:pt x="1003" y="467"/>
                  </a:lnTo>
                  <a:lnTo>
                    <a:pt x="1009" y="449"/>
                  </a:lnTo>
                  <a:lnTo>
                    <a:pt x="1009" y="436"/>
                  </a:lnTo>
                  <a:lnTo>
                    <a:pt x="1012" y="421"/>
                  </a:lnTo>
                  <a:lnTo>
                    <a:pt x="1012" y="408"/>
                  </a:lnTo>
                  <a:lnTo>
                    <a:pt x="1009" y="392"/>
                  </a:lnTo>
                  <a:lnTo>
                    <a:pt x="1009" y="379"/>
                  </a:lnTo>
                  <a:lnTo>
                    <a:pt x="1006" y="359"/>
                  </a:lnTo>
                  <a:lnTo>
                    <a:pt x="1006" y="346"/>
                  </a:lnTo>
                  <a:lnTo>
                    <a:pt x="1003" y="330"/>
                  </a:lnTo>
                  <a:lnTo>
                    <a:pt x="1003" y="312"/>
                  </a:lnTo>
                  <a:lnTo>
                    <a:pt x="1000" y="297"/>
                  </a:lnTo>
                  <a:lnTo>
                    <a:pt x="995" y="281"/>
                  </a:lnTo>
                  <a:lnTo>
                    <a:pt x="984" y="271"/>
                  </a:lnTo>
                  <a:lnTo>
                    <a:pt x="978" y="255"/>
                  </a:lnTo>
                  <a:lnTo>
                    <a:pt x="961" y="243"/>
                  </a:lnTo>
                  <a:lnTo>
                    <a:pt x="942" y="235"/>
                  </a:lnTo>
                  <a:lnTo>
                    <a:pt x="914" y="222"/>
                  </a:lnTo>
                  <a:lnTo>
                    <a:pt x="892" y="217"/>
                  </a:lnTo>
                  <a:lnTo>
                    <a:pt x="872" y="219"/>
                  </a:lnTo>
                  <a:lnTo>
                    <a:pt x="856" y="227"/>
                  </a:lnTo>
                  <a:lnTo>
                    <a:pt x="853" y="243"/>
                  </a:lnTo>
                  <a:lnTo>
                    <a:pt x="847" y="255"/>
                  </a:lnTo>
                  <a:lnTo>
                    <a:pt x="850" y="271"/>
                  </a:lnTo>
                  <a:lnTo>
                    <a:pt x="850" y="286"/>
                  </a:lnTo>
                  <a:lnTo>
                    <a:pt x="853" y="299"/>
                  </a:lnTo>
                  <a:lnTo>
                    <a:pt x="853" y="315"/>
                  </a:lnTo>
                  <a:lnTo>
                    <a:pt x="856" y="328"/>
                  </a:lnTo>
                  <a:lnTo>
                    <a:pt x="856" y="343"/>
                  </a:lnTo>
                  <a:lnTo>
                    <a:pt x="858" y="359"/>
                  </a:lnTo>
                  <a:lnTo>
                    <a:pt x="858" y="372"/>
                  </a:lnTo>
                  <a:lnTo>
                    <a:pt x="861" y="387"/>
                  </a:lnTo>
                  <a:lnTo>
                    <a:pt x="861" y="400"/>
                  </a:lnTo>
                  <a:lnTo>
                    <a:pt x="864" y="421"/>
                  </a:lnTo>
                  <a:lnTo>
                    <a:pt x="864" y="434"/>
                  </a:lnTo>
                  <a:lnTo>
                    <a:pt x="853" y="449"/>
                  </a:lnTo>
                  <a:lnTo>
                    <a:pt x="833" y="462"/>
                  </a:lnTo>
                  <a:lnTo>
                    <a:pt x="822" y="477"/>
                  </a:lnTo>
                  <a:lnTo>
                    <a:pt x="803" y="483"/>
                  </a:lnTo>
                  <a:lnTo>
                    <a:pt x="783" y="490"/>
                  </a:lnTo>
                  <a:lnTo>
                    <a:pt x="764" y="490"/>
                  </a:lnTo>
                  <a:lnTo>
                    <a:pt x="741" y="477"/>
                  </a:lnTo>
                  <a:lnTo>
                    <a:pt x="733" y="459"/>
                  </a:lnTo>
                  <a:lnTo>
                    <a:pt x="725" y="444"/>
                  </a:lnTo>
                  <a:lnTo>
                    <a:pt x="725" y="431"/>
                  </a:lnTo>
                  <a:lnTo>
                    <a:pt x="713" y="418"/>
                  </a:lnTo>
                  <a:lnTo>
                    <a:pt x="708" y="405"/>
                  </a:lnTo>
                  <a:lnTo>
                    <a:pt x="699" y="390"/>
                  </a:lnTo>
                  <a:lnTo>
                    <a:pt x="691" y="374"/>
                  </a:lnTo>
                  <a:lnTo>
                    <a:pt x="677" y="364"/>
                  </a:lnTo>
                  <a:lnTo>
                    <a:pt x="669" y="348"/>
                  </a:lnTo>
                  <a:lnTo>
                    <a:pt x="660" y="335"/>
                  </a:lnTo>
                  <a:lnTo>
                    <a:pt x="647" y="320"/>
                  </a:lnTo>
                  <a:lnTo>
                    <a:pt x="638" y="307"/>
                  </a:lnTo>
                  <a:lnTo>
                    <a:pt x="630" y="289"/>
                  </a:lnTo>
                  <a:lnTo>
                    <a:pt x="621" y="274"/>
                  </a:lnTo>
                  <a:lnTo>
                    <a:pt x="616" y="261"/>
                  </a:lnTo>
                  <a:lnTo>
                    <a:pt x="599" y="248"/>
                  </a:lnTo>
                  <a:lnTo>
                    <a:pt x="599" y="230"/>
                  </a:lnTo>
                  <a:lnTo>
                    <a:pt x="582" y="209"/>
                  </a:lnTo>
                  <a:lnTo>
                    <a:pt x="577" y="196"/>
                  </a:lnTo>
                  <a:lnTo>
                    <a:pt x="566" y="186"/>
                  </a:lnTo>
                  <a:lnTo>
                    <a:pt x="560" y="173"/>
                  </a:lnTo>
                  <a:lnTo>
                    <a:pt x="552" y="157"/>
                  </a:lnTo>
                  <a:lnTo>
                    <a:pt x="543" y="145"/>
                  </a:lnTo>
                  <a:lnTo>
                    <a:pt x="535" y="124"/>
                  </a:lnTo>
                  <a:lnTo>
                    <a:pt x="530" y="114"/>
                  </a:lnTo>
                  <a:lnTo>
                    <a:pt x="518" y="98"/>
                  </a:lnTo>
                  <a:lnTo>
                    <a:pt x="510" y="83"/>
                  </a:lnTo>
                  <a:lnTo>
                    <a:pt x="502" y="70"/>
                  </a:lnTo>
                  <a:lnTo>
                    <a:pt x="496" y="54"/>
                  </a:lnTo>
                  <a:lnTo>
                    <a:pt x="479" y="44"/>
                  </a:lnTo>
                  <a:lnTo>
                    <a:pt x="465" y="23"/>
                  </a:lnTo>
                  <a:lnTo>
                    <a:pt x="451" y="13"/>
                  </a:lnTo>
                  <a:lnTo>
                    <a:pt x="432" y="8"/>
                  </a:lnTo>
                  <a:lnTo>
                    <a:pt x="412" y="5"/>
                  </a:lnTo>
                  <a:lnTo>
                    <a:pt x="390" y="0"/>
                  </a:lnTo>
                  <a:lnTo>
                    <a:pt x="368" y="3"/>
                  </a:lnTo>
                  <a:lnTo>
                    <a:pt x="348" y="5"/>
                  </a:lnTo>
                  <a:lnTo>
                    <a:pt x="346" y="21"/>
                  </a:lnTo>
                  <a:lnTo>
                    <a:pt x="340" y="34"/>
                  </a:lnTo>
                  <a:lnTo>
                    <a:pt x="343" y="49"/>
                  </a:lnTo>
                  <a:lnTo>
                    <a:pt x="343" y="62"/>
                  </a:lnTo>
                  <a:lnTo>
                    <a:pt x="346" y="77"/>
                  </a:lnTo>
                  <a:lnTo>
                    <a:pt x="357" y="90"/>
                  </a:lnTo>
                  <a:lnTo>
                    <a:pt x="373" y="103"/>
                  </a:lnTo>
                  <a:lnTo>
                    <a:pt x="387" y="119"/>
                  </a:lnTo>
                  <a:lnTo>
                    <a:pt x="410" y="134"/>
                  </a:lnTo>
                  <a:lnTo>
                    <a:pt x="424" y="150"/>
                  </a:lnTo>
                  <a:lnTo>
                    <a:pt x="432" y="163"/>
                  </a:lnTo>
                  <a:lnTo>
                    <a:pt x="449" y="181"/>
                  </a:lnTo>
                  <a:lnTo>
                    <a:pt x="454" y="194"/>
                  </a:lnTo>
                  <a:lnTo>
                    <a:pt x="465" y="212"/>
                  </a:lnTo>
                  <a:lnTo>
                    <a:pt x="479" y="232"/>
                  </a:lnTo>
                  <a:lnTo>
                    <a:pt x="488" y="250"/>
                  </a:lnTo>
                  <a:lnTo>
                    <a:pt x="496" y="271"/>
                  </a:lnTo>
                  <a:lnTo>
                    <a:pt x="502" y="289"/>
                  </a:lnTo>
                  <a:lnTo>
                    <a:pt x="513" y="310"/>
                  </a:lnTo>
                  <a:lnTo>
                    <a:pt x="516" y="328"/>
                  </a:lnTo>
                  <a:lnTo>
                    <a:pt x="521" y="341"/>
                  </a:lnTo>
                  <a:lnTo>
                    <a:pt x="530" y="354"/>
                  </a:lnTo>
                  <a:lnTo>
                    <a:pt x="538" y="374"/>
                  </a:lnTo>
                  <a:lnTo>
                    <a:pt x="541" y="387"/>
                  </a:lnTo>
                  <a:lnTo>
                    <a:pt x="546" y="403"/>
                  </a:lnTo>
                  <a:lnTo>
                    <a:pt x="549" y="418"/>
                  </a:lnTo>
                  <a:lnTo>
                    <a:pt x="546" y="403"/>
                  </a:lnTo>
                  <a:lnTo>
                    <a:pt x="532" y="387"/>
                  </a:lnTo>
                  <a:lnTo>
                    <a:pt x="530" y="374"/>
                  </a:lnTo>
                  <a:lnTo>
                    <a:pt x="518" y="361"/>
                  </a:lnTo>
                  <a:lnTo>
                    <a:pt x="507" y="348"/>
                  </a:lnTo>
                  <a:lnTo>
                    <a:pt x="496" y="328"/>
                  </a:lnTo>
                  <a:lnTo>
                    <a:pt x="479" y="317"/>
                  </a:lnTo>
                  <a:lnTo>
                    <a:pt x="474" y="302"/>
                  </a:lnTo>
                  <a:lnTo>
                    <a:pt x="457" y="284"/>
                  </a:lnTo>
                  <a:lnTo>
                    <a:pt x="443" y="266"/>
                  </a:lnTo>
                  <a:lnTo>
                    <a:pt x="426" y="253"/>
                  </a:lnTo>
                  <a:lnTo>
                    <a:pt x="412" y="232"/>
                  </a:lnTo>
                  <a:lnTo>
                    <a:pt x="404" y="222"/>
                  </a:lnTo>
                  <a:lnTo>
                    <a:pt x="387" y="209"/>
                  </a:lnTo>
                  <a:lnTo>
                    <a:pt x="382" y="194"/>
                  </a:lnTo>
                  <a:lnTo>
                    <a:pt x="360" y="183"/>
                  </a:lnTo>
                  <a:lnTo>
                    <a:pt x="354" y="168"/>
                  </a:lnTo>
                  <a:lnTo>
                    <a:pt x="337" y="157"/>
                  </a:lnTo>
                  <a:lnTo>
                    <a:pt x="332" y="142"/>
                  </a:lnTo>
                  <a:lnTo>
                    <a:pt x="318" y="129"/>
                  </a:lnTo>
                  <a:lnTo>
                    <a:pt x="307" y="114"/>
                  </a:lnTo>
                  <a:lnTo>
                    <a:pt x="293" y="95"/>
                  </a:lnTo>
                  <a:lnTo>
                    <a:pt x="284" y="83"/>
                  </a:lnTo>
                  <a:lnTo>
                    <a:pt x="270" y="67"/>
                  </a:lnTo>
                  <a:lnTo>
                    <a:pt x="256" y="57"/>
                  </a:lnTo>
                  <a:lnTo>
                    <a:pt x="240" y="41"/>
                  </a:lnTo>
                  <a:lnTo>
                    <a:pt x="220" y="34"/>
                  </a:lnTo>
                  <a:lnTo>
                    <a:pt x="201" y="26"/>
                  </a:lnTo>
                  <a:lnTo>
                    <a:pt x="181" y="23"/>
                  </a:lnTo>
                  <a:lnTo>
                    <a:pt x="162" y="26"/>
                  </a:lnTo>
                  <a:lnTo>
                    <a:pt x="142" y="26"/>
                  </a:lnTo>
                  <a:lnTo>
                    <a:pt x="142" y="39"/>
                  </a:lnTo>
                  <a:lnTo>
                    <a:pt x="145" y="54"/>
                  </a:lnTo>
                  <a:lnTo>
                    <a:pt x="145" y="70"/>
                  </a:lnTo>
                  <a:lnTo>
                    <a:pt x="148" y="88"/>
                  </a:lnTo>
                  <a:lnTo>
                    <a:pt x="148" y="103"/>
                  </a:lnTo>
                  <a:lnTo>
                    <a:pt x="150" y="116"/>
                  </a:lnTo>
                  <a:lnTo>
                    <a:pt x="162" y="132"/>
                  </a:lnTo>
                  <a:lnTo>
                    <a:pt x="184" y="142"/>
                  </a:lnTo>
                  <a:lnTo>
                    <a:pt x="206" y="163"/>
                  </a:lnTo>
                  <a:lnTo>
                    <a:pt x="215" y="173"/>
                  </a:lnTo>
                  <a:lnTo>
                    <a:pt x="234" y="188"/>
                  </a:lnTo>
                  <a:lnTo>
                    <a:pt x="251" y="201"/>
                  </a:lnTo>
                  <a:lnTo>
                    <a:pt x="276" y="214"/>
                  </a:lnTo>
                  <a:lnTo>
                    <a:pt x="293" y="225"/>
                  </a:lnTo>
                  <a:lnTo>
                    <a:pt x="312" y="237"/>
                  </a:lnTo>
                  <a:lnTo>
                    <a:pt x="329" y="255"/>
                  </a:lnTo>
                  <a:lnTo>
                    <a:pt x="348" y="268"/>
                  </a:lnTo>
                  <a:lnTo>
                    <a:pt x="365" y="281"/>
                  </a:lnTo>
                  <a:lnTo>
                    <a:pt x="376" y="299"/>
                  </a:lnTo>
                  <a:lnTo>
                    <a:pt x="393" y="312"/>
                  </a:lnTo>
                  <a:lnTo>
                    <a:pt x="399" y="325"/>
                  </a:lnTo>
                  <a:lnTo>
                    <a:pt x="410" y="341"/>
                  </a:lnTo>
                  <a:lnTo>
                    <a:pt x="426" y="359"/>
                  </a:lnTo>
                  <a:lnTo>
                    <a:pt x="432" y="372"/>
                  </a:lnTo>
                  <a:lnTo>
                    <a:pt x="440" y="387"/>
                  </a:lnTo>
                  <a:lnTo>
                    <a:pt x="454" y="400"/>
                  </a:lnTo>
                  <a:lnTo>
                    <a:pt x="457" y="415"/>
                  </a:lnTo>
                  <a:lnTo>
                    <a:pt x="463" y="426"/>
                  </a:lnTo>
                  <a:lnTo>
                    <a:pt x="443" y="421"/>
                  </a:lnTo>
                  <a:lnTo>
                    <a:pt x="429" y="405"/>
                  </a:lnTo>
                  <a:lnTo>
                    <a:pt x="415" y="395"/>
                  </a:lnTo>
                  <a:lnTo>
                    <a:pt x="399" y="379"/>
                  </a:lnTo>
                  <a:lnTo>
                    <a:pt x="385" y="366"/>
                  </a:lnTo>
                  <a:lnTo>
                    <a:pt x="371" y="354"/>
                  </a:lnTo>
                  <a:lnTo>
                    <a:pt x="357" y="341"/>
                  </a:lnTo>
                  <a:lnTo>
                    <a:pt x="340" y="323"/>
                  </a:lnTo>
                  <a:lnTo>
                    <a:pt x="334" y="307"/>
                  </a:lnTo>
                  <a:lnTo>
                    <a:pt x="318" y="297"/>
                  </a:lnTo>
                  <a:lnTo>
                    <a:pt x="298" y="286"/>
                  </a:lnTo>
                  <a:lnTo>
                    <a:pt x="281" y="274"/>
                  </a:lnTo>
                  <a:lnTo>
                    <a:pt x="268" y="261"/>
                  </a:lnTo>
                  <a:lnTo>
                    <a:pt x="245" y="248"/>
                  </a:lnTo>
                  <a:lnTo>
                    <a:pt x="234" y="235"/>
                  </a:lnTo>
                  <a:lnTo>
                    <a:pt x="217" y="222"/>
                  </a:lnTo>
                  <a:lnTo>
                    <a:pt x="198" y="214"/>
                  </a:lnTo>
                  <a:lnTo>
                    <a:pt x="178" y="209"/>
                  </a:lnTo>
                  <a:lnTo>
                    <a:pt x="156" y="199"/>
                  </a:lnTo>
                  <a:lnTo>
                    <a:pt x="134" y="191"/>
                  </a:lnTo>
                  <a:lnTo>
                    <a:pt x="117" y="188"/>
                  </a:lnTo>
                  <a:lnTo>
                    <a:pt x="98" y="188"/>
                  </a:lnTo>
                  <a:lnTo>
                    <a:pt x="78" y="191"/>
                  </a:lnTo>
                  <a:lnTo>
                    <a:pt x="75" y="212"/>
                  </a:lnTo>
                  <a:lnTo>
                    <a:pt x="75" y="225"/>
                  </a:lnTo>
                  <a:lnTo>
                    <a:pt x="92" y="243"/>
                  </a:lnTo>
                  <a:lnTo>
                    <a:pt x="98" y="253"/>
                  </a:lnTo>
                  <a:lnTo>
                    <a:pt x="125" y="279"/>
                  </a:lnTo>
                  <a:lnTo>
                    <a:pt x="139" y="289"/>
                  </a:lnTo>
                  <a:lnTo>
                    <a:pt x="159" y="299"/>
                  </a:lnTo>
                  <a:lnTo>
                    <a:pt x="178" y="307"/>
                  </a:lnTo>
                  <a:lnTo>
                    <a:pt x="209" y="323"/>
                  </a:lnTo>
                  <a:lnTo>
                    <a:pt x="223" y="338"/>
                  </a:lnTo>
                  <a:lnTo>
                    <a:pt x="245" y="348"/>
                  </a:lnTo>
                  <a:lnTo>
                    <a:pt x="256" y="364"/>
                  </a:lnTo>
                  <a:lnTo>
                    <a:pt x="279" y="374"/>
                  </a:lnTo>
                  <a:lnTo>
                    <a:pt x="293" y="390"/>
                  </a:lnTo>
                  <a:lnTo>
                    <a:pt x="309" y="403"/>
                  </a:lnTo>
                  <a:lnTo>
                    <a:pt x="315" y="415"/>
                  </a:lnTo>
                  <a:lnTo>
                    <a:pt x="337" y="434"/>
                  </a:lnTo>
                  <a:lnTo>
                    <a:pt x="346" y="446"/>
                  </a:lnTo>
                  <a:lnTo>
                    <a:pt x="354" y="462"/>
                  </a:lnTo>
                  <a:lnTo>
                    <a:pt x="362" y="475"/>
                  </a:lnTo>
                  <a:lnTo>
                    <a:pt x="340" y="470"/>
                  </a:lnTo>
                  <a:lnTo>
                    <a:pt x="329" y="459"/>
                  </a:lnTo>
                  <a:lnTo>
                    <a:pt x="307" y="449"/>
                  </a:lnTo>
                  <a:lnTo>
                    <a:pt x="293" y="439"/>
                  </a:lnTo>
                  <a:lnTo>
                    <a:pt x="273" y="428"/>
                  </a:lnTo>
                  <a:lnTo>
                    <a:pt x="251" y="421"/>
                  </a:lnTo>
                  <a:lnTo>
                    <a:pt x="231" y="410"/>
                  </a:lnTo>
                  <a:lnTo>
                    <a:pt x="206" y="395"/>
                  </a:lnTo>
                  <a:lnTo>
                    <a:pt x="187" y="379"/>
                  </a:lnTo>
                  <a:lnTo>
                    <a:pt x="164" y="372"/>
                  </a:lnTo>
                  <a:lnTo>
                    <a:pt x="145" y="356"/>
                  </a:lnTo>
                  <a:lnTo>
                    <a:pt x="125" y="348"/>
                  </a:lnTo>
                  <a:lnTo>
                    <a:pt x="106" y="346"/>
                  </a:lnTo>
                  <a:lnTo>
                    <a:pt x="86" y="343"/>
                  </a:lnTo>
                  <a:lnTo>
                    <a:pt x="67" y="341"/>
                  </a:lnTo>
                  <a:lnTo>
                    <a:pt x="47" y="341"/>
                  </a:lnTo>
                  <a:lnTo>
                    <a:pt x="25" y="338"/>
                  </a:lnTo>
                  <a:lnTo>
                    <a:pt x="6" y="341"/>
                  </a:lnTo>
                  <a:lnTo>
                    <a:pt x="0" y="356"/>
                  </a:lnTo>
                  <a:lnTo>
                    <a:pt x="3" y="369"/>
                  </a:lnTo>
                  <a:lnTo>
                    <a:pt x="17" y="382"/>
                  </a:lnTo>
                  <a:lnTo>
                    <a:pt x="39" y="395"/>
                  </a:lnTo>
                  <a:lnTo>
                    <a:pt x="59" y="403"/>
                  </a:lnTo>
                  <a:lnTo>
                    <a:pt x="86" y="421"/>
                  </a:lnTo>
                  <a:lnTo>
                    <a:pt x="109" y="428"/>
                  </a:lnTo>
                  <a:lnTo>
                    <a:pt x="131" y="441"/>
                  </a:lnTo>
                  <a:lnTo>
                    <a:pt x="142" y="459"/>
                  </a:lnTo>
                  <a:lnTo>
                    <a:pt x="162" y="472"/>
                  </a:lnTo>
                  <a:lnTo>
                    <a:pt x="184" y="483"/>
                  </a:lnTo>
                  <a:lnTo>
                    <a:pt x="198" y="498"/>
                  </a:lnTo>
                  <a:lnTo>
                    <a:pt x="212" y="511"/>
                  </a:lnTo>
                  <a:lnTo>
                    <a:pt x="229" y="524"/>
                  </a:lnTo>
                  <a:lnTo>
                    <a:pt x="234" y="539"/>
                  </a:lnTo>
                  <a:lnTo>
                    <a:pt x="245" y="552"/>
                  </a:lnTo>
                  <a:lnTo>
                    <a:pt x="256" y="570"/>
                  </a:lnTo>
                  <a:lnTo>
                    <a:pt x="273" y="588"/>
                  </a:lnTo>
                  <a:lnTo>
                    <a:pt x="273" y="604"/>
                  </a:lnTo>
                  <a:lnTo>
                    <a:pt x="281" y="617"/>
                  </a:lnTo>
                  <a:lnTo>
                    <a:pt x="298" y="635"/>
                  </a:lnTo>
                  <a:lnTo>
                    <a:pt x="304" y="653"/>
                  </a:lnTo>
                  <a:lnTo>
                    <a:pt x="315" y="668"/>
                  </a:lnTo>
                  <a:lnTo>
                    <a:pt x="320" y="681"/>
                  </a:lnTo>
                  <a:lnTo>
                    <a:pt x="337" y="694"/>
                  </a:lnTo>
                  <a:lnTo>
                    <a:pt x="337" y="710"/>
                  </a:lnTo>
                  <a:lnTo>
                    <a:pt x="354" y="728"/>
                  </a:lnTo>
                  <a:lnTo>
                    <a:pt x="365" y="741"/>
                  </a:lnTo>
                  <a:lnTo>
                    <a:pt x="368" y="754"/>
                  </a:lnTo>
                  <a:lnTo>
                    <a:pt x="376" y="769"/>
                  </a:lnTo>
                  <a:lnTo>
                    <a:pt x="399" y="792"/>
                  </a:lnTo>
                  <a:lnTo>
                    <a:pt x="415" y="805"/>
                  </a:lnTo>
                  <a:lnTo>
                    <a:pt x="426" y="818"/>
                  </a:lnTo>
                  <a:lnTo>
                    <a:pt x="457" y="836"/>
                  </a:lnTo>
                  <a:lnTo>
                    <a:pt x="477" y="841"/>
                  </a:lnTo>
                  <a:lnTo>
                    <a:pt x="504" y="859"/>
                  </a:lnTo>
                  <a:lnTo>
                    <a:pt x="527" y="870"/>
                  </a:lnTo>
                  <a:lnTo>
                    <a:pt x="552" y="880"/>
                  </a:lnTo>
                  <a:lnTo>
                    <a:pt x="574" y="885"/>
                  </a:lnTo>
                  <a:lnTo>
                    <a:pt x="602" y="898"/>
                  </a:lnTo>
                  <a:lnTo>
                    <a:pt x="624" y="916"/>
                  </a:lnTo>
                  <a:lnTo>
                    <a:pt x="644" y="926"/>
                  </a:lnTo>
                  <a:lnTo>
                    <a:pt x="660" y="942"/>
                  </a:lnTo>
                  <a:lnTo>
                    <a:pt x="672" y="960"/>
                  </a:lnTo>
                  <a:lnTo>
                    <a:pt x="688" y="973"/>
                  </a:lnTo>
                  <a:lnTo>
                    <a:pt x="711" y="991"/>
                  </a:lnTo>
                  <a:lnTo>
                    <a:pt x="725" y="1009"/>
                  </a:lnTo>
                  <a:lnTo>
                    <a:pt x="741" y="1025"/>
                  </a:lnTo>
                  <a:lnTo>
                    <a:pt x="747" y="1040"/>
                  </a:lnTo>
                  <a:lnTo>
                    <a:pt x="755" y="1056"/>
                  </a:lnTo>
                  <a:lnTo>
                    <a:pt x="764" y="1068"/>
                  </a:lnTo>
                  <a:lnTo>
                    <a:pt x="786" y="1071"/>
                  </a:lnTo>
                  <a:lnTo>
                    <a:pt x="803" y="1056"/>
                  </a:lnTo>
                  <a:lnTo>
                    <a:pt x="822" y="1045"/>
                  </a:lnTo>
                  <a:lnTo>
                    <a:pt x="833" y="1030"/>
                  </a:lnTo>
                  <a:lnTo>
                    <a:pt x="853" y="1014"/>
                  </a:lnTo>
                  <a:lnTo>
                    <a:pt x="869" y="999"/>
                  </a:lnTo>
                  <a:lnTo>
                    <a:pt x="889" y="981"/>
                  </a:lnTo>
                  <a:lnTo>
                    <a:pt x="906" y="965"/>
                  </a:lnTo>
                  <a:lnTo>
                    <a:pt x="925" y="960"/>
                  </a:lnTo>
                  <a:lnTo>
                    <a:pt x="942" y="947"/>
                  </a:lnTo>
                  <a:lnTo>
                    <a:pt x="959" y="934"/>
                  </a:lnTo>
                  <a:lnTo>
                    <a:pt x="981" y="932"/>
                  </a:lnTo>
                  <a:lnTo>
                    <a:pt x="1000" y="924"/>
                  </a:lnTo>
                  <a:lnTo>
                    <a:pt x="1020" y="919"/>
                  </a:lnTo>
                  <a:lnTo>
                    <a:pt x="1039" y="916"/>
                  </a:lnTo>
                  <a:lnTo>
                    <a:pt x="1034" y="906"/>
                  </a:ln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2A9B62D8-96A0-331E-E244-76D09C909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1303"/>
              <a:ext cx="373" cy="20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ABFE7101-F671-CFC4-FD54-F9406F41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1353"/>
              <a:ext cx="92" cy="8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68403FE1-66BF-C946-BE04-CA6499F8E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" y="1303"/>
              <a:ext cx="189" cy="18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Oval 11">
              <a:extLst>
                <a:ext uri="{FF2B5EF4-FFF2-40B4-BE49-F238E27FC236}">
                  <a16:creationId xmlns:a16="http://schemas.microsoft.com/office/drawing/2014/main" id="{A345FDC8-3672-8A6D-A610-766108079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" y="1949"/>
              <a:ext cx="464" cy="8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6782104-D143-683B-FA27-7393C40C9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488"/>
              <a:ext cx="1209" cy="1999"/>
            </a:xfrm>
            <a:custGeom>
              <a:avLst/>
              <a:gdLst>
                <a:gd name="T0" fmla="*/ 1 w 1698"/>
                <a:gd name="T1" fmla="*/ 1 h 2821"/>
                <a:gd name="T2" fmla="*/ 1 w 1698"/>
                <a:gd name="T3" fmla="*/ 1 h 2821"/>
                <a:gd name="T4" fmla="*/ 1 w 1698"/>
                <a:gd name="T5" fmla="*/ 1 h 2821"/>
                <a:gd name="T6" fmla="*/ 1 w 1698"/>
                <a:gd name="T7" fmla="*/ 1 h 2821"/>
                <a:gd name="T8" fmla="*/ 1 w 1698"/>
                <a:gd name="T9" fmla="*/ 1 h 2821"/>
                <a:gd name="T10" fmla="*/ 1 w 1698"/>
                <a:gd name="T11" fmla="*/ 1 h 2821"/>
                <a:gd name="T12" fmla="*/ 1 w 1698"/>
                <a:gd name="T13" fmla="*/ 1 h 2821"/>
                <a:gd name="T14" fmla="*/ 1 w 1698"/>
                <a:gd name="T15" fmla="*/ 1 h 2821"/>
                <a:gd name="T16" fmla="*/ 1 w 1698"/>
                <a:gd name="T17" fmla="*/ 1 h 2821"/>
                <a:gd name="T18" fmla="*/ 1 w 1698"/>
                <a:gd name="T19" fmla="*/ 1 h 2821"/>
                <a:gd name="T20" fmla="*/ 1 w 1698"/>
                <a:gd name="T21" fmla="*/ 1 h 2821"/>
                <a:gd name="T22" fmla="*/ 1 w 1698"/>
                <a:gd name="T23" fmla="*/ 1 h 2821"/>
                <a:gd name="T24" fmla="*/ 1 w 1698"/>
                <a:gd name="T25" fmla="*/ 1 h 2821"/>
                <a:gd name="T26" fmla="*/ 1 w 1698"/>
                <a:gd name="T27" fmla="*/ 1 h 2821"/>
                <a:gd name="T28" fmla="*/ 1 w 1698"/>
                <a:gd name="T29" fmla="*/ 1 h 2821"/>
                <a:gd name="T30" fmla="*/ 1 w 1698"/>
                <a:gd name="T31" fmla="*/ 1 h 2821"/>
                <a:gd name="T32" fmla="*/ 1 w 1698"/>
                <a:gd name="T33" fmla="*/ 1 h 2821"/>
                <a:gd name="T34" fmla="*/ 1 w 1698"/>
                <a:gd name="T35" fmla="*/ 1 h 2821"/>
                <a:gd name="T36" fmla="*/ 1 w 1698"/>
                <a:gd name="T37" fmla="*/ 1 h 2821"/>
                <a:gd name="T38" fmla="*/ 1 w 1698"/>
                <a:gd name="T39" fmla="*/ 1 h 2821"/>
                <a:gd name="T40" fmla="*/ 1 w 1698"/>
                <a:gd name="T41" fmla="*/ 1 h 2821"/>
                <a:gd name="T42" fmla="*/ 1 w 1698"/>
                <a:gd name="T43" fmla="*/ 1 h 2821"/>
                <a:gd name="T44" fmla="*/ 1 w 1698"/>
                <a:gd name="T45" fmla="*/ 1 h 2821"/>
                <a:gd name="T46" fmla="*/ 1 w 1698"/>
                <a:gd name="T47" fmla="*/ 1 h 2821"/>
                <a:gd name="T48" fmla="*/ 1 w 1698"/>
                <a:gd name="T49" fmla="*/ 1 h 2821"/>
                <a:gd name="T50" fmla="*/ 1 w 1698"/>
                <a:gd name="T51" fmla="*/ 1 h 2821"/>
                <a:gd name="T52" fmla="*/ 1 w 1698"/>
                <a:gd name="T53" fmla="*/ 1 h 2821"/>
                <a:gd name="T54" fmla="*/ 1 w 1698"/>
                <a:gd name="T55" fmla="*/ 1 h 2821"/>
                <a:gd name="T56" fmla="*/ 1 w 1698"/>
                <a:gd name="T57" fmla="*/ 1 h 2821"/>
                <a:gd name="T58" fmla="*/ 1 w 1698"/>
                <a:gd name="T59" fmla="*/ 1 h 2821"/>
                <a:gd name="T60" fmla="*/ 1 w 1698"/>
                <a:gd name="T61" fmla="*/ 1 h 2821"/>
                <a:gd name="T62" fmla="*/ 0 w 1698"/>
                <a:gd name="T63" fmla="*/ 1 h 2821"/>
                <a:gd name="T64" fmla="*/ 1 w 1698"/>
                <a:gd name="T65" fmla="*/ 1 h 2821"/>
                <a:gd name="T66" fmla="*/ 0 w 1698"/>
                <a:gd name="T67" fmla="*/ 1 h 2821"/>
                <a:gd name="T68" fmla="*/ 0 w 1698"/>
                <a:gd name="T69" fmla="*/ 1 h 2821"/>
                <a:gd name="T70" fmla="*/ 1 w 1698"/>
                <a:gd name="T71" fmla="*/ 1 h 2821"/>
                <a:gd name="T72" fmla="*/ 1 w 1698"/>
                <a:gd name="T73" fmla="*/ 1 h 2821"/>
                <a:gd name="T74" fmla="*/ 1 w 1698"/>
                <a:gd name="T75" fmla="*/ 1 h 2821"/>
                <a:gd name="T76" fmla="*/ 1 w 1698"/>
                <a:gd name="T77" fmla="*/ 1 h 2821"/>
                <a:gd name="T78" fmla="*/ 1 w 1698"/>
                <a:gd name="T79" fmla="*/ 1 h 2821"/>
                <a:gd name="T80" fmla="*/ 1 w 1698"/>
                <a:gd name="T81" fmla="*/ 1 h 2821"/>
                <a:gd name="T82" fmla="*/ 1 w 1698"/>
                <a:gd name="T83" fmla="*/ 1 h 2821"/>
                <a:gd name="T84" fmla="*/ 1 w 1698"/>
                <a:gd name="T85" fmla="*/ 1 h 2821"/>
                <a:gd name="T86" fmla="*/ 1 w 1698"/>
                <a:gd name="T87" fmla="*/ 1 h 2821"/>
                <a:gd name="T88" fmla="*/ 1 w 1698"/>
                <a:gd name="T89" fmla="*/ 1 h 2821"/>
                <a:gd name="T90" fmla="*/ 1 w 1698"/>
                <a:gd name="T91" fmla="*/ 1 h 2821"/>
                <a:gd name="T92" fmla="*/ 1 w 1698"/>
                <a:gd name="T93" fmla="*/ 1 h 2821"/>
                <a:gd name="T94" fmla="*/ 1 w 1698"/>
                <a:gd name="T95" fmla="*/ 1 h 2821"/>
                <a:gd name="T96" fmla="*/ 1 w 1698"/>
                <a:gd name="T97" fmla="*/ 1 h 2821"/>
                <a:gd name="T98" fmla="*/ 1 w 1698"/>
                <a:gd name="T99" fmla="*/ 0 h 2821"/>
                <a:gd name="T100" fmla="*/ 1 w 1698"/>
                <a:gd name="T101" fmla="*/ 1 h 2821"/>
                <a:gd name="T102" fmla="*/ 1 w 1698"/>
                <a:gd name="T103" fmla="*/ 1 h 2821"/>
                <a:gd name="T104" fmla="*/ 1 w 1698"/>
                <a:gd name="T105" fmla="*/ 1 h 2821"/>
                <a:gd name="T106" fmla="*/ 1 w 1698"/>
                <a:gd name="T107" fmla="*/ 1 h 2821"/>
                <a:gd name="T108" fmla="*/ 1 w 1698"/>
                <a:gd name="T109" fmla="*/ 1 h 2821"/>
                <a:gd name="T110" fmla="*/ 1 w 1698"/>
                <a:gd name="T111" fmla="*/ 1 h 28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98"/>
                <a:gd name="T169" fmla="*/ 0 h 2821"/>
                <a:gd name="T170" fmla="*/ 1698 w 1698"/>
                <a:gd name="T171" fmla="*/ 2821 h 28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98" h="2821">
                  <a:moveTo>
                    <a:pt x="1697" y="2610"/>
                  </a:moveTo>
                  <a:lnTo>
                    <a:pt x="1697" y="2643"/>
                  </a:lnTo>
                  <a:lnTo>
                    <a:pt x="1687" y="2674"/>
                  </a:lnTo>
                  <a:lnTo>
                    <a:pt x="1679" y="2699"/>
                  </a:lnTo>
                  <a:lnTo>
                    <a:pt x="1661" y="2726"/>
                  </a:lnTo>
                  <a:lnTo>
                    <a:pt x="1644" y="2737"/>
                  </a:lnTo>
                  <a:lnTo>
                    <a:pt x="1634" y="2751"/>
                  </a:lnTo>
                  <a:lnTo>
                    <a:pt x="1600" y="2776"/>
                  </a:lnTo>
                  <a:lnTo>
                    <a:pt x="1581" y="2789"/>
                  </a:lnTo>
                  <a:lnTo>
                    <a:pt x="1565" y="2795"/>
                  </a:lnTo>
                  <a:lnTo>
                    <a:pt x="1557" y="2808"/>
                  </a:lnTo>
                  <a:lnTo>
                    <a:pt x="1539" y="2814"/>
                  </a:lnTo>
                  <a:lnTo>
                    <a:pt x="1531" y="2814"/>
                  </a:lnTo>
                  <a:lnTo>
                    <a:pt x="1521" y="2820"/>
                  </a:lnTo>
                  <a:lnTo>
                    <a:pt x="1504" y="2820"/>
                  </a:lnTo>
                  <a:lnTo>
                    <a:pt x="1494" y="2814"/>
                  </a:lnTo>
                  <a:lnTo>
                    <a:pt x="1478" y="2814"/>
                  </a:lnTo>
                  <a:lnTo>
                    <a:pt x="1460" y="2814"/>
                  </a:lnTo>
                  <a:lnTo>
                    <a:pt x="1444" y="2808"/>
                  </a:lnTo>
                  <a:lnTo>
                    <a:pt x="1407" y="2808"/>
                  </a:lnTo>
                  <a:lnTo>
                    <a:pt x="1381" y="2801"/>
                  </a:lnTo>
                  <a:lnTo>
                    <a:pt x="1346" y="2801"/>
                  </a:lnTo>
                  <a:lnTo>
                    <a:pt x="1277" y="2789"/>
                  </a:lnTo>
                  <a:lnTo>
                    <a:pt x="1251" y="2789"/>
                  </a:lnTo>
                  <a:lnTo>
                    <a:pt x="1225" y="2782"/>
                  </a:lnTo>
                  <a:lnTo>
                    <a:pt x="1206" y="2782"/>
                  </a:lnTo>
                  <a:lnTo>
                    <a:pt x="1190" y="2776"/>
                  </a:lnTo>
                  <a:lnTo>
                    <a:pt x="1164" y="2770"/>
                  </a:lnTo>
                  <a:lnTo>
                    <a:pt x="1111" y="2757"/>
                  </a:lnTo>
                  <a:lnTo>
                    <a:pt x="1050" y="2745"/>
                  </a:lnTo>
                  <a:lnTo>
                    <a:pt x="1014" y="2737"/>
                  </a:lnTo>
                  <a:lnTo>
                    <a:pt x="1006" y="2731"/>
                  </a:lnTo>
                  <a:lnTo>
                    <a:pt x="987" y="2726"/>
                  </a:lnTo>
                  <a:lnTo>
                    <a:pt x="979" y="2718"/>
                  </a:lnTo>
                  <a:lnTo>
                    <a:pt x="971" y="2706"/>
                  </a:lnTo>
                  <a:lnTo>
                    <a:pt x="953" y="2680"/>
                  </a:lnTo>
                  <a:lnTo>
                    <a:pt x="935" y="2655"/>
                  </a:lnTo>
                  <a:lnTo>
                    <a:pt x="918" y="2649"/>
                  </a:lnTo>
                  <a:lnTo>
                    <a:pt x="910" y="2643"/>
                  </a:lnTo>
                  <a:lnTo>
                    <a:pt x="900" y="2635"/>
                  </a:lnTo>
                  <a:lnTo>
                    <a:pt x="884" y="2635"/>
                  </a:lnTo>
                  <a:lnTo>
                    <a:pt x="858" y="2643"/>
                  </a:lnTo>
                  <a:lnTo>
                    <a:pt x="821" y="2649"/>
                  </a:lnTo>
                  <a:lnTo>
                    <a:pt x="805" y="2643"/>
                  </a:lnTo>
                  <a:lnTo>
                    <a:pt x="797" y="2643"/>
                  </a:lnTo>
                  <a:lnTo>
                    <a:pt x="779" y="2630"/>
                  </a:lnTo>
                  <a:lnTo>
                    <a:pt x="760" y="2616"/>
                  </a:lnTo>
                  <a:lnTo>
                    <a:pt x="744" y="2604"/>
                  </a:lnTo>
                  <a:lnTo>
                    <a:pt x="734" y="2591"/>
                  </a:lnTo>
                  <a:lnTo>
                    <a:pt x="699" y="2553"/>
                  </a:lnTo>
                  <a:lnTo>
                    <a:pt x="691" y="2541"/>
                  </a:lnTo>
                  <a:lnTo>
                    <a:pt x="673" y="2528"/>
                  </a:lnTo>
                  <a:lnTo>
                    <a:pt x="665" y="2514"/>
                  </a:lnTo>
                  <a:lnTo>
                    <a:pt x="657" y="2503"/>
                  </a:lnTo>
                  <a:lnTo>
                    <a:pt x="639" y="2483"/>
                  </a:lnTo>
                  <a:lnTo>
                    <a:pt x="620" y="2464"/>
                  </a:lnTo>
                  <a:lnTo>
                    <a:pt x="604" y="2451"/>
                  </a:lnTo>
                  <a:lnTo>
                    <a:pt x="594" y="2439"/>
                  </a:lnTo>
                  <a:lnTo>
                    <a:pt x="586" y="2426"/>
                  </a:lnTo>
                  <a:lnTo>
                    <a:pt x="568" y="2407"/>
                  </a:lnTo>
                  <a:lnTo>
                    <a:pt x="533" y="2368"/>
                  </a:lnTo>
                  <a:lnTo>
                    <a:pt x="517" y="2349"/>
                  </a:lnTo>
                  <a:lnTo>
                    <a:pt x="499" y="2330"/>
                  </a:lnTo>
                  <a:lnTo>
                    <a:pt x="491" y="2311"/>
                  </a:lnTo>
                  <a:lnTo>
                    <a:pt x="481" y="2299"/>
                  </a:lnTo>
                  <a:lnTo>
                    <a:pt x="472" y="2286"/>
                  </a:lnTo>
                  <a:lnTo>
                    <a:pt x="472" y="2274"/>
                  </a:lnTo>
                  <a:lnTo>
                    <a:pt x="472" y="2266"/>
                  </a:lnTo>
                  <a:lnTo>
                    <a:pt x="472" y="2255"/>
                  </a:lnTo>
                  <a:lnTo>
                    <a:pt x="481" y="2235"/>
                  </a:lnTo>
                  <a:lnTo>
                    <a:pt x="481" y="2222"/>
                  </a:lnTo>
                  <a:lnTo>
                    <a:pt x="481" y="2209"/>
                  </a:lnTo>
                  <a:lnTo>
                    <a:pt x="472" y="2190"/>
                  </a:lnTo>
                  <a:lnTo>
                    <a:pt x="472" y="2172"/>
                  </a:lnTo>
                  <a:lnTo>
                    <a:pt x="464" y="2126"/>
                  </a:lnTo>
                  <a:lnTo>
                    <a:pt x="446" y="2076"/>
                  </a:lnTo>
                  <a:lnTo>
                    <a:pt x="446" y="2057"/>
                  </a:lnTo>
                  <a:lnTo>
                    <a:pt x="438" y="2037"/>
                  </a:lnTo>
                  <a:lnTo>
                    <a:pt x="438" y="2024"/>
                  </a:lnTo>
                  <a:lnTo>
                    <a:pt x="428" y="2012"/>
                  </a:lnTo>
                  <a:lnTo>
                    <a:pt x="428" y="1993"/>
                  </a:lnTo>
                  <a:lnTo>
                    <a:pt x="420" y="1987"/>
                  </a:lnTo>
                  <a:lnTo>
                    <a:pt x="420" y="1980"/>
                  </a:lnTo>
                  <a:lnTo>
                    <a:pt x="412" y="1968"/>
                  </a:lnTo>
                  <a:lnTo>
                    <a:pt x="403" y="1955"/>
                  </a:lnTo>
                  <a:lnTo>
                    <a:pt x="393" y="1942"/>
                  </a:lnTo>
                  <a:lnTo>
                    <a:pt x="385" y="1936"/>
                  </a:lnTo>
                  <a:lnTo>
                    <a:pt x="367" y="1911"/>
                  </a:lnTo>
                  <a:lnTo>
                    <a:pt x="341" y="1891"/>
                  </a:lnTo>
                  <a:lnTo>
                    <a:pt x="314" y="1866"/>
                  </a:lnTo>
                  <a:lnTo>
                    <a:pt x="298" y="1840"/>
                  </a:lnTo>
                  <a:lnTo>
                    <a:pt x="272" y="1820"/>
                  </a:lnTo>
                  <a:lnTo>
                    <a:pt x="264" y="1809"/>
                  </a:lnTo>
                  <a:lnTo>
                    <a:pt x="253" y="1795"/>
                  </a:lnTo>
                  <a:lnTo>
                    <a:pt x="245" y="1789"/>
                  </a:lnTo>
                  <a:lnTo>
                    <a:pt x="245" y="1784"/>
                  </a:lnTo>
                  <a:lnTo>
                    <a:pt x="237" y="1776"/>
                  </a:lnTo>
                  <a:lnTo>
                    <a:pt x="237" y="1770"/>
                  </a:lnTo>
                  <a:lnTo>
                    <a:pt x="237" y="1757"/>
                  </a:lnTo>
                  <a:lnTo>
                    <a:pt x="237" y="1751"/>
                  </a:lnTo>
                  <a:lnTo>
                    <a:pt x="237" y="1745"/>
                  </a:lnTo>
                  <a:lnTo>
                    <a:pt x="245" y="1738"/>
                  </a:lnTo>
                  <a:lnTo>
                    <a:pt x="245" y="1732"/>
                  </a:lnTo>
                  <a:lnTo>
                    <a:pt x="245" y="1726"/>
                  </a:lnTo>
                  <a:lnTo>
                    <a:pt x="237" y="1713"/>
                  </a:lnTo>
                  <a:lnTo>
                    <a:pt x="227" y="1707"/>
                  </a:lnTo>
                  <a:lnTo>
                    <a:pt x="201" y="1682"/>
                  </a:lnTo>
                  <a:lnTo>
                    <a:pt x="174" y="1662"/>
                  </a:lnTo>
                  <a:lnTo>
                    <a:pt x="166" y="1649"/>
                  </a:lnTo>
                  <a:lnTo>
                    <a:pt x="166" y="1636"/>
                  </a:lnTo>
                  <a:lnTo>
                    <a:pt x="158" y="1630"/>
                  </a:lnTo>
                  <a:lnTo>
                    <a:pt x="158" y="1617"/>
                  </a:lnTo>
                  <a:lnTo>
                    <a:pt x="166" y="1599"/>
                  </a:lnTo>
                  <a:lnTo>
                    <a:pt x="166" y="1586"/>
                  </a:lnTo>
                  <a:lnTo>
                    <a:pt x="166" y="1580"/>
                  </a:lnTo>
                  <a:lnTo>
                    <a:pt x="166" y="1567"/>
                  </a:lnTo>
                  <a:lnTo>
                    <a:pt x="166" y="1553"/>
                  </a:lnTo>
                  <a:lnTo>
                    <a:pt x="158" y="1534"/>
                  </a:lnTo>
                  <a:lnTo>
                    <a:pt x="140" y="1522"/>
                  </a:lnTo>
                  <a:lnTo>
                    <a:pt x="124" y="1503"/>
                  </a:lnTo>
                  <a:lnTo>
                    <a:pt x="105" y="1484"/>
                  </a:lnTo>
                  <a:lnTo>
                    <a:pt x="71" y="1445"/>
                  </a:lnTo>
                  <a:lnTo>
                    <a:pt x="61" y="1426"/>
                  </a:lnTo>
                  <a:lnTo>
                    <a:pt x="45" y="1407"/>
                  </a:lnTo>
                  <a:lnTo>
                    <a:pt x="26" y="1376"/>
                  </a:lnTo>
                  <a:lnTo>
                    <a:pt x="18" y="1338"/>
                  </a:lnTo>
                  <a:lnTo>
                    <a:pt x="10" y="1267"/>
                  </a:lnTo>
                  <a:lnTo>
                    <a:pt x="0" y="1248"/>
                  </a:lnTo>
                  <a:lnTo>
                    <a:pt x="0" y="1228"/>
                  </a:lnTo>
                  <a:lnTo>
                    <a:pt x="0" y="1191"/>
                  </a:lnTo>
                  <a:lnTo>
                    <a:pt x="10" y="1153"/>
                  </a:lnTo>
                  <a:lnTo>
                    <a:pt x="10" y="1134"/>
                  </a:lnTo>
                  <a:lnTo>
                    <a:pt x="10" y="1121"/>
                  </a:lnTo>
                  <a:lnTo>
                    <a:pt x="10" y="1115"/>
                  </a:lnTo>
                  <a:lnTo>
                    <a:pt x="0" y="1109"/>
                  </a:lnTo>
                  <a:lnTo>
                    <a:pt x="0" y="1101"/>
                  </a:lnTo>
                  <a:lnTo>
                    <a:pt x="0" y="1096"/>
                  </a:lnTo>
                  <a:lnTo>
                    <a:pt x="0" y="1090"/>
                  </a:lnTo>
                  <a:lnTo>
                    <a:pt x="0" y="1082"/>
                  </a:lnTo>
                  <a:lnTo>
                    <a:pt x="0" y="1076"/>
                  </a:lnTo>
                  <a:lnTo>
                    <a:pt x="10" y="1063"/>
                  </a:lnTo>
                  <a:lnTo>
                    <a:pt x="10" y="1057"/>
                  </a:lnTo>
                  <a:lnTo>
                    <a:pt x="18" y="1044"/>
                  </a:lnTo>
                  <a:lnTo>
                    <a:pt x="18" y="1025"/>
                  </a:lnTo>
                  <a:lnTo>
                    <a:pt x="26" y="1013"/>
                  </a:lnTo>
                  <a:lnTo>
                    <a:pt x="45" y="980"/>
                  </a:lnTo>
                  <a:lnTo>
                    <a:pt x="61" y="942"/>
                  </a:lnTo>
                  <a:lnTo>
                    <a:pt x="97" y="867"/>
                  </a:lnTo>
                  <a:lnTo>
                    <a:pt x="114" y="834"/>
                  </a:lnTo>
                  <a:lnTo>
                    <a:pt x="114" y="821"/>
                  </a:lnTo>
                  <a:lnTo>
                    <a:pt x="124" y="809"/>
                  </a:lnTo>
                  <a:lnTo>
                    <a:pt x="132" y="784"/>
                  </a:lnTo>
                  <a:lnTo>
                    <a:pt x="150" y="765"/>
                  </a:lnTo>
                  <a:lnTo>
                    <a:pt x="158" y="746"/>
                  </a:lnTo>
                  <a:lnTo>
                    <a:pt x="166" y="726"/>
                  </a:lnTo>
                  <a:lnTo>
                    <a:pt x="185" y="694"/>
                  </a:lnTo>
                  <a:lnTo>
                    <a:pt x="201" y="663"/>
                  </a:lnTo>
                  <a:lnTo>
                    <a:pt x="219" y="625"/>
                  </a:lnTo>
                  <a:lnTo>
                    <a:pt x="245" y="586"/>
                  </a:lnTo>
                  <a:lnTo>
                    <a:pt x="253" y="567"/>
                  </a:lnTo>
                  <a:lnTo>
                    <a:pt x="264" y="548"/>
                  </a:lnTo>
                  <a:lnTo>
                    <a:pt x="272" y="534"/>
                  </a:lnTo>
                  <a:lnTo>
                    <a:pt x="280" y="523"/>
                  </a:lnTo>
                  <a:lnTo>
                    <a:pt x="288" y="509"/>
                  </a:lnTo>
                  <a:lnTo>
                    <a:pt x="298" y="503"/>
                  </a:lnTo>
                  <a:lnTo>
                    <a:pt x="306" y="503"/>
                  </a:lnTo>
                  <a:lnTo>
                    <a:pt x="314" y="498"/>
                  </a:lnTo>
                  <a:lnTo>
                    <a:pt x="324" y="490"/>
                  </a:lnTo>
                  <a:lnTo>
                    <a:pt x="333" y="484"/>
                  </a:lnTo>
                  <a:lnTo>
                    <a:pt x="341" y="471"/>
                  </a:lnTo>
                  <a:lnTo>
                    <a:pt x="359" y="459"/>
                  </a:lnTo>
                  <a:lnTo>
                    <a:pt x="377" y="446"/>
                  </a:lnTo>
                  <a:lnTo>
                    <a:pt x="403" y="415"/>
                  </a:lnTo>
                  <a:lnTo>
                    <a:pt x="438" y="376"/>
                  </a:lnTo>
                  <a:lnTo>
                    <a:pt x="454" y="357"/>
                  </a:lnTo>
                  <a:lnTo>
                    <a:pt x="472" y="338"/>
                  </a:lnTo>
                  <a:lnTo>
                    <a:pt x="507" y="294"/>
                  </a:lnTo>
                  <a:lnTo>
                    <a:pt x="551" y="248"/>
                  </a:lnTo>
                  <a:lnTo>
                    <a:pt x="568" y="223"/>
                  </a:lnTo>
                  <a:lnTo>
                    <a:pt x="594" y="204"/>
                  </a:lnTo>
                  <a:lnTo>
                    <a:pt x="631" y="185"/>
                  </a:lnTo>
                  <a:lnTo>
                    <a:pt x="657" y="165"/>
                  </a:lnTo>
                  <a:lnTo>
                    <a:pt x="691" y="146"/>
                  </a:lnTo>
                  <a:lnTo>
                    <a:pt x="734" y="128"/>
                  </a:lnTo>
                  <a:lnTo>
                    <a:pt x="770" y="109"/>
                  </a:lnTo>
                  <a:lnTo>
                    <a:pt x="805" y="90"/>
                  </a:lnTo>
                  <a:lnTo>
                    <a:pt x="839" y="77"/>
                  </a:lnTo>
                  <a:lnTo>
                    <a:pt x="874" y="63"/>
                  </a:lnTo>
                  <a:lnTo>
                    <a:pt x="900" y="52"/>
                  </a:lnTo>
                  <a:lnTo>
                    <a:pt x="927" y="38"/>
                  </a:lnTo>
                  <a:lnTo>
                    <a:pt x="945" y="32"/>
                  </a:lnTo>
                  <a:lnTo>
                    <a:pt x="971" y="27"/>
                  </a:lnTo>
                  <a:lnTo>
                    <a:pt x="987" y="19"/>
                  </a:lnTo>
                  <a:lnTo>
                    <a:pt x="1014" y="13"/>
                  </a:lnTo>
                  <a:lnTo>
                    <a:pt x="1040" y="7"/>
                  </a:lnTo>
                  <a:lnTo>
                    <a:pt x="1066" y="7"/>
                  </a:lnTo>
                  <a:lnTo>
                    <a:pt x="1101" y="0"/>
                  </a:lnTo>
                  <a:lnTo>
                    <a:pt x="1146" y="0"/>
                  </a:lnTo>
                  <a:lnTo>
                    <a:pt x="1180" y="0"/>
                  </a:lnTo>
                  <a:lnTo>
                    <a:pt x="1225" y="0"/>
                  </a:lnTo>
                  <a:lnTo>
                    <a:pt x="1267" y="0"/>
                  </a:lnTo>
                  <a:lnTo>
                    <a:pt x="1312" y="0"/>
                  </a:lnTo>
                  <a:lnTo>
                    <a:pt x="1346" y="0"/>
                  </a:lnTo>
                  <a:lnTo>
                    <a:pt x="1381" y="7"/>
                  </a:lnTo>
                  <a:lnTo>
                    <a:pt x="1407" y="7"/>
                  </a:lnTo>
                  <a:lnTo>
                    <a:pt x="1433" y="13"/>
                  </a:lnTo>
                  <a:lnTo>
                    <a:pt x="1452" y="19"/>
                  </a:lnTo>
                  <a:lnTo>
                    <a:pt x="1478" y="32"/>
                  </a:lnTo>
                  <a:lnTo>
                    <a:pt x="1539" y="63"/>
                  </a:lnTo>
                  <a:lnTo>
                    <a:pt x="1557" y="71"/>
                  </a:lnTo>
                  <a:lnTo>
                    <a:pt x="1573" y="71"/>
                  </a:lnTo>
                  <a:lnTo>
                    <a:pt x="1608" y="77"/>
                  </a:lnTo>
                  <a:lnTo>
                    <a:pt x="1618" y="83"/>
                  </a:lnTo>
                  <a:lnTo>
                    <a:pt x="1634" y="90"/>
                  </a:lnTo>
                  <a:lnTo>
                    <a:pt x="1644" y="102"/>
                  </a:lnTo>
                  <a:lnTo>
                    <a:pt x="1652" y="109"/>
                  </a:lnTo>
                  <a:lnTo>
                    <a:pt x="1661" y="121"/>
                  </a:lnTo>
                  <a:lnTo>
                    <a:pt x="1671" y="140"/>
                  </a:lnTo>
                  <a:lnTo>
                    <a:pt x="1679" y="165"/>
                  </a:lnTo>
                  <a:lnTo>
                    <a:pt x="1679" y="192"/>
                  </a:lnTo>
                  <a:lnTo>
                    <a:pt x="1687" y="223"/>
                  </a:lnTo>
                  <a:lnTo>
                    <a:pt x="1687" y="255"/>
                  </a:lnTo>
                  <a:lnTo>
                    <a:pt x="1697" y="294"/>
                  </a:lnTo>
                  <a:lnTo>
                    <a:pt x="1697" y="331"/>
                  </a:lnTo>
                  <a:lnTo>
                    <a:pt x="1697" y="376"/>
                  </a:lnTo>
                  <a:lnTo>
                    <a:pt x="1697" y="2610"/>
                  </a:ln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28" name="Oval 15">
              <a:extLst>
                <a:ext uri="{FF2B5EF4-FFF2-40B4-BE49-F238E27FC236}">
                  <a16:creationId xmlns:a16="http://schemas.microsoft.com/office/drawing/2014/main" id="{4C3C4A84-7CB4-8C77-58D5-73F801BB2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344"/>
              <a:ext cx="92" cy="8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FDF50981-D1B6-4DE3-B55C-D2B9C45DB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296"/>
              <a:ext cx="189" cy="18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9" descr="Wide downward diagonal">
              <a:extLst>
                <a:ext uri="{FF2B5EF4-FFF2-40B4-BE49-F238E27FC236}">
                  <a16:creationId xmlns:a16="http://schemas.microsoft.com/office/drawing/2014/main" id="{4BB4EBE5-BAE3-756A-00CC-321451F93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488"/>
              <a:ext cx="1140" cy="2016"/>
            </a:xfrm>
            <a:custGeom>
              <a:avLst/>
              <a:gdLst>
                <a:gd name="T0" fmla="*/ 1 w 1691"/>
                <a:gd name="T1" fmla="*/ 1 h 2821"/>
                <a:gd name="T2" fmla="*/ 1 w 1691"/>
                <a:gd name="T3" fmla="*/ 1 h 2821"/>
                <a:gd name="T4" fmla="*/ 1 w 1691"/>
                <a:gd name="T5" fmla="*/ 1 h 2821"/>
                <a:gd name="T6" fmla="*/ 1 w 1691"/>
                <a:gd name="T7" fmla="*/ 1 h 2821"/>
                <a:gd name="T8" fmla="*/ 1 w 1691"/>
                <a:gd name="T9" fmla="*/ 1 h 2821"/>
                <a:gd name="T10" fmla="*/ 1 w 1691"/>
                <a:gd name="T11" fmla="*/ 1 h 2821"/>
                <a:gd name="T12" fmla="*/ 1 w 1691"/>
                <a:gd name="T13" fmla="*/ 1 h 2821"/>
                <a:gd name="T14" fmla="*/ 1 w 1691"/>
                <a:gd name="T15" fmla="*/ 1 h 2821"/>
                <a:gd name="T16" fmla="*/ 1 w 1691"/>
                <a:gd name="T17" fmla="*/ 1 h 2821"/>
                <a:gd name="T18" fmla="*/ 1 w 1691"/>
                <a:gd name="T19" fmla="*/ 1 h 2821"/>
                <a:gd name="T20" fmla="*/ 1 w 1691"/>
                <a:gd name="T21" fmla="*/ 1 h 2821"/>
                <a:gd name="T22" fmla="*/ 1 w 1691"/>
                <a:gd name="T23" fmla="*/ 1 h 2821"/>
                <a:gd name="T24" fmla="*/ 1 w 1691"/>
                <a:gd name="T25" fmla="*/ 1 h 2821"/>
                <a:gd name="T26" fmla="*/ 1 w 1691"/>
                <a:gd name="T27" fmla="*/ 1 h 2821"/>
                <a:gd name="T28" fmla="*/ 1 w 1691"/>
                <a:gd name="T29" fmla="*/ 1 h 2821"/>
                <a:gd name="T30" fmla="*/ 1 w 1691"/>
                <a:gd name="T31" fmla="*/ 1 h 2821"/>
                <a:gd name="T32" fmla="*/ 1 w 1691"/>
                <a:gd name="T33" fmla="*/ 1 h 2821"/>
                <a:gd name="T34" fmla="*/ 1 w 1691"/>
                <a:gd name="T35" fmla="*/ 1 h 2821"/>
                <a:gd name="T36" fmla="*/ 1 w 1691"/>
                <a:gd name="T37" fmla="*/ 1 h 2821"/>
                <a:gd name="T38" fmla="*/ 1 w 1691"/>
                <a:gd name="T39" fmla="*/ 1 h 2821"/>
                <a:gd name="T40" fmla="*/ 1 w 1691"/>
                <a:gd name="T41" fmla="*/ 1 h 2821"/>
                <a:gd name="T42" fmla="*/ 1 w 1691"/>
                <a:gd name="T43" fmla="*/ 1 h 2821"/>
                <a:gd name="T44" fmla="*/ 1 w 1691"/>
                <a:gd name="T45" fmla="*/ 1 h 2821"/>
                <a:gd name="T46" fmla="*/ 1 w 1691"/>
                <a:gd name="T47" fmla="*/ 1 h 2821"/>
                <a:gd name="T48" fmla="*/ 1 w 1691"/>
                <a:gd name="T49" fmla="*/ 1 h 2821"/>
                <a:gd name="T50" fmla="*/ 1 w 1691"/>
                <a:gd name="T51" fmla="*/ 1 h 2821"/>
                <a:gd name="T52" fmla="*/ 1 w 1691"/>
                <a:gd name="T53" fmla="*/ 1 h 2821"/>
                <a:gd name="T54" fmla="*/ 1 w 1691"/>
                <a:gd name="T55" fmla="*/ 1 h 2821"/>
                <a:gd name="T56" fmla="*/ 1 w 1691"/>
                <a:gd name="T57" fmla="*/ 1 h 2821"/>
                <a:gd name="T58" fmla="*/ 1 w 1691"/>
                <a:gd name="T59" fmla="*/ 1 h 2821"/>
                <a:gd name="T60" fmla="*/ 1 w 1691"/>
                <a:gd name="T61" fmla="*/ 1 h 2821"/>
                <a:gd name="T62" fmla="*/ 1 w 1691"/>
                <a:gd name="T63" fmla="*/ 1 h 2821"/>
                <a:gd name="T64" fmla="*/ 1 w 1691"/>
                <a:gd name="T65" fmla="*/ 1 h 2821"/>
                <a:gd name="T66" fmla="*/ 1 w 1691"/>
                <a:gd name="T67" fmla="*/ 1 h 2821"/>
                <a:gd name="T68" fmla="*/ 1 w 1691"/>
                <a:gd name="T69" fmla="*/ 1 h 2821"/>
                <a:gd name="T70" fmla="*/ 1 w 1691"/>
                <a:gd name="T71" fmla="*/ 1 h 2821"/>
                <a:gd name="T72" fmla="*/ 1 w 1691"/>
                <a:gd name="T73" fmla="*/ 1 h 2821"/>
                <a:gd name="T74" fmla="*/ 1 w 1691"/>
                <a:gd name="T75" fmla="*/ 1 h 2821"/>
                <a:gd name="T76" fmla="*/ 1 w 1691"/>
                <a:gd name="T77" fmla="*/ 1 h 2821"/>
                <a:gd name="T78" fmla="*/ 1 w 1691"/>
                <a:gd name="T79" fmla="*/ 1 h 2821"/>
                <a:gd name="T80" fmla="*/ 1 w 1691"/>
                <a:gd name="T81" fmla="*/ 1 h 2821"/>
                <a:gd name="T82" fmla="*/ 1 w 1691"/>
                <a:gd name="T83" fmla="*/ 1 h 2821"/>
                <a:gd name="T84" fmla="*/ 1 w 1691"/>
                <a:gd name="T85" fmla="*/ 1 h 2821"/>
                <a:gd name="T86" fmla="*/ 1 w 1691"/>
                <a:gd name="T87" fmla="*/ 1 h 2821"/>
                <a:gd name="T88" fmla="*/ 1 w 1691"/>
                <a:gd name="T89" fmla="*/ 1 h 2821"/>
                <a:gd name="T90" fmla="*/ 1 w 1691"/>
                <a:gd name="T91" fmla="*/ 1 h 2821"/>
                <a:gd name="T92" fmla="*/ 1 w 1691"/>
                <a:gd name="T93" fmla="*/ 1 h 2821"/>
                <a:gd name="T94" fmla="*/ 1 w 1691"/>
                <a:gd name="T95" fmla="*/ 1 h 2821"/>
                <a:gd name="T96" fmla="*/ 1 w 1691"/>
                <a:gd name="T97" fmla="*/ 1 h 2821"/>
                <a:gd name="T98" fmla="*/ 1 w 1691"/>
                <a:gd name="T99" fmla="*/ 0 h 2821"/>
                <a:gd name="T100" fmla="*/ 1 w 1691"/>
                <a:gd name="T101" fmla="*/ 0 h 2821"/>
                <a:gd name="T102" fmla="*/ 1 w 1691"/>
                <a:gd name="T103" fmla="*/ 1 h 2821"/>
                <a:gd name="T104" fmla="*/ 1 w 1691"/>
                <a:gd name="T105" fmla="*/ 1 h 2821"/>
                <a:gd name="T106" fmla="*/ 1 w 1691"/>
                <a:gd name="T107" fmla="*/ 1 h 2821"/>
                <a:gd name="T108" fmla="*/ 1 w 1691"/>
                <a:gd name="T109" fmla="*/ 1 h 2821"/>
                <a:gd name="T110" fmla="*/ 0 w 1691"/>
                <a:gd name="T111" fmla="*/ 1 h 28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91"/>
                <a:gd name="T169" fmla="*/ 0 h 2821"/>
                <a:gd name="T170" fmla="*/ 1691 w 1691"/>
                <a:gd name="T171" fmla="*/ 2821 h 28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91" h="2821">
                  <a:moveTo>
                    <a:pt x="0" y="2610"/>
                  </a:moveTo>
                  <a:lnTo>
                    <a:pt x="0" y="2643"/>
                  </a:lnTo>
                  <a:lnTo>
                    <a:pt x="8" y="2674"/>
                  </a:lnTo>
                  <a:lnTo>
                    <a:pt x="16" y="2699"/>
                  </a:lnTo>
                  <a:lnTo>
                    <a:pt x="34" y="2726"/>
                  </a:lnTo>
                  <a:lnTo>
                    <a:pt x="53" y="2737"/>
                  </a:lnTo>
                  <a:lnTo>
                    <a:pt x="61" y="2751"/>
                  </a:lnTo>
                  <a:lnTo>
                    <a:pt x="95" y="2776"/>
                  </a:lnTo>
                  <a:lnTo>
                    <a:pt x="113" y="2789"/>
                  </a:lnTo>
                  <a:lnTo>
                    <a:pt x="129" y="2795"/>
                  </a:lnTo>
                  <a:lnTo>
                    <a:pt x="139" y="2808"/>
                  </a:lnTo>
                  <a:lnTo>
                    <a:pt x="156" y="2814"/>
                  </a:lnTo>
                  <a:lnTo>
                    <a:pt x="166" y="2814"/>
                  </a:lnTo>
                  <a:lnTo>
                    <a:pt x="174" y="2820"/>
                  </a:lnTo>
                  <a:lnTo>
                    <a:pt x="182" y="2820"/>
                  </a:lnTo>
                  <a:lnTo>
                    <a:pt x="192" y="2820"/>
                  </a:lnTo>
                  <a:lnTo>
                    <a:pt x="200" y="2814"/>
                  </a:lnTo>
                  <a:lnTo>
                    <a:pt x="218" y="2814"/>
                  </a:lnTo>
                  <a:lnTo>
                    <a:pt x="234" y="2814"/>
                  </a:lnTo>
                  <a:lnTo>
                    <a:pt x="253" y="2808"/>
                  </a:lnTo>
                  <a:lnTo>
                    <a:pt x="287" y="2808"/>
                  </a:lnTo>
                  <a:lnTo>
                    <a:pt x="313" y="2801"/>
                  </a:lnTo>
                  <a:lnTo>
                    <a:pt x="348" y="2801"/>
                  </a:lnTo>
                  <a:lnTo>
                    <a:pt x="418" y="2789"/>
                  </a:lnTo>
                  <a:lnTo>
                    <a:pt x="445" y="2789"/>
                  </a:lnTo>
                  <a:lnTo>
                    <a:pt x="471" y="2782"/>
                  </a:lnTo>
                  <a:lnTo>
                    <a:pt x="487" y="2782"/>
                  </a:lnTo>
                  <a:lnTo>
                    <a:pt x="505" y="2776"/>
                  </a:lnTo>
                  <a:lnTo>
                    <a:pt x="532" y="2770"/>
                  </a:lnTo>
                  <a:lnTo>
                    <a:pt x="584" y="2757"/>
                  </a:lnTo>
                  <a:lnTo>
                    <a:pt x="645" y="2745"/>
                  </a:lnTo>
                  <a:lnTo>
                    <a:pt x="679" y="2737"/>
                  </a:lnTo>
                  <a:lnTo>
                    <a:pt x="687" y="2731"/>
                  </a:lnTo>
                  <a:lnTo>
                    <a:pt x="706" y="2726"/>
                  </a:lnTo>
                  <a:lnTo>
                    <a:pt x="714" y="2718"/>
                  </a:lnTo>
                  <a:lnTo>
                    <a:pt x="724" y="2706"/>
                  </a:lnTo>
                  <a:lnTo>
                    <a:pt x="740" y="2680"/>
                  </a:lnTo>
                  <a:lnTo>
                    <a:pt x="758" y="2655"/>
                  </a:lnTo>
                  <a:lnTo>
                    <a:pt x="766" y="2649"/>
                  </a:lnTo>
                  <a:lnTo>
                    <a:pt x="784" y="2643"/>
                  </a:lnTo>
                  <a:lnTo>
                    <a:pt x="792" y="2635"/>
                  </a:lnTo>
                  <a:lnTo>
                    <a:pt x="811" y="2635"/>
                  </a:lnTo>
                  <a:lnTo>
                    <a:pt x="837" y="2643"/>
                  </a:lnTo>
                  <a:lnTo>
                    <a:pt x="871" y="2649"/>
                  </a:lnTo>
                  <a:lnTo>
                    <a:pt x="887" y="2643"/>
                  </a:lnTo>
                  <a:lnTo>
                    <a:pt x="898" y="2643"/>
                  </a:lnTo>
                  <a:lnTo>
                    <a:pt x="914" y="2630"/>
                  </a:lnTo>
                  <a:lnTo>
                    <a:pt x="932" y="2616"/>
                  </a:lnTo>
                  <a:lnTo>
                    <a:pt x="950" y="2604"/>
                  </a:lnTo>
                  <a:lnTo>
                    <a:pt x="958" y="2591"/>
                  </a:lnTo>
                  <a:lnTo>
                    <a:pt x="993" y="2553"/>
                  </a:lnTo>
                  <a:lnTo>
                    <a:pt x="1003" y="2541"/>
                  </a:lnTo>
                  <a:lnTo>
                    <a:pt x="1019" y="2528"/>
                  </a:lnTo>
                  <a:lnTo>
                    <a:pt x="1027" y="2514"/>
                  </a:lnTo>
                  <a:lnTo>
                    <a:pt x="1037" y="2503"/>
                  </a:lnTo>
                  <a:lnTo>
                    <a:pt x="1053" y="2483"/>
                  </a:lnTo>
                  <a:lnTo>
                    <a:pt x="1071" y="2464"/>
                  </a:lnTo>
                  <a:lnTo>
                    <a:pt x="1079" y="2451"/>
                  </a:lnTo>
                  <a:lnTo>
                    <a:pt x="1098" y="2439"/>
                  </a:lnTo>
                  <a:lnTo>
                    <a:pt x="1106" y="2426"/>
                  </a:lnTo>
                  <a:lnTo>
                    <a:pt x="1124" y="2407"/>
                  </a:lnTo>
                  <a:lnTo>
                    <a:pt x="1158" y="2368"/>
                  </a:lnTo>
                  <a:lnTo>
                    <a:pt x="1177" y="2349"/>
                  </a:lnTo>
                  <a:lnTo>
                    <a:pt x="1193" y="2330"/>
                  </a:lnTo>
                  <a:lnTo>
                    <a:pt x="1203" y="2311"/>
                  </a:lnTo>
                  <a:lnTo>
                    <a:pt x="1211" y="2299"/>
                  </a:lnTo>
                  <a:lnTo>
                    <a:pt x="1219" y="2286"/>
                  </a:lnTo>
                  <a:lnTo>
                    <a:pt x="1219" y="2274"/>
                  </a:lnTo>
                  <a:lnTo>
                    <a:pt x="1219" y="2266"/>
                  </a:lnTo>
                  <a:lnTo>
                    <a:pt x="1219" y="2255"/>
                  </a:lnTo>
                  <a:lnTo>
                    <a:pt x="1211" y="2235"/>
                  </a:lnTo>
                  <a:lnTo>
                    <a:pt x="1211" y="2222"/>
                  </a:lnTo>
                  <a:lnTo>
                    <a:pt x="1211" y="2209"/>
                  </a:lnTo>
                  <a:lnTo>
                    <a:pt x="1219" y="2190"/>
                  </a:lnTo>
                  <a:lnTo>
                    <a:pt x="1219" y="2172"/>
                  </a:lnTo>
                  <a:lnTo>
                    <a:pt x="1229" y="2126"/>
                  </a:lnTo>
                  <a:lnTo>
                    <a:pt x="1237" y="2076"/>
                  </a:lnTo>
                  <a:lnTo>
                    <a:pt x="1245" y="2057"/>
                  </a:lnTo>
                  <a:lnTo>
                    <a:pt x="1255" y="2037"/>
                  </a:lnTo>
                  <a:lnTo>
                    <a:pt x="1255" y="2024"/>
                  </a:lnTo>
                  <a:lnTo>
                    <a:pt x="1263" y="2012"/>
                  </a:lnTo>
                  <a:lnTo>
                    <a:pt x="1263" y="1993"/>
                  </a:lnTo>
                  <a:lnTo>
                    <a:pt x="1272" y="1987"/>
                  </a:lnTo>
                  <a:lnTo>
                    <a:pt x="1272" y="1980"/>
                  </a:lnTo>
                  <a:lnTo>
                    <a:pt x="1280" y="1968"/>
                  </a:lnTo>
                  <a:lnTo>
                    <a:pt x="1290" y="1955"/>
                  </a:lnTo>
                  <a:lnTo>
                    <a:pt x="1298" y="1942"/>
                  </a:lnTo>
                  <a:lnTo>
                    <a:pt x="1306" y="1936"/>
                  </a:lnTo>
                  <a:lnTo>
                    <a:pt x="1324" y="1911"/>
                  </a:lnTo>
                  <a:lnTo>
                    <a:pt x="1350" y="1891"/>
                  </a:lnTo>
                  <a:lnTo>
                    <a:pt x="1369" y="1866"/>
                  </a:lnTo>
                  <a:lnTo>
                    <a:pt x="1395" y="1840"/>
                  </a:lnTo>
                  <a:lnTo>
                    <a:pt x="1419" y="1820"/>
                  </a:lnTo>
                  <a:lnTo>
                    <a:pt x="1429" y="1809"/>
                  </a:lnTo>
                  <a:lnTo>
                    <a:pt x="1437" y="1795"/>
                  </a:lnTo>
                  <a:lnTo>
                    <a:pt x="1445" y="1789"/>
                  </a:lnTo>
                  <a:lnTo>
                    <a:pt x="1445" y="1784"/>
                  </a:lnTo>
                  <a:lnTo>
                    <a:pt x="1456" y="1776"/>
                  </a:lnTo>
                  <a:lnTo>
                    <a:pt x="1456" y="1770"/>
                  </a:lnTo>
                  <a:lnTo>
                    <a:pt x="1456" y="1757"/>
                  </a:lnTo>
                  <a:lnTo>
                    <a:pt x="1456" y="1751"/>
                  </a:lnTo>
                  <a:lnTo>
                    <a:pt x="1456" y="1745"/>
                  </a:lnTo>
                  <a:lnTo>
                    <a:pt x="1445" y="1738"/>
                  </a:lnTo>
                  <a:lnTo>
                    <a:pt x="1445" y="1732"/>
                  </a:lnTo>
                  <a:lnTo>
                    <a:pt x="1445" y="1726"/>
                  </a:lnTo>
                  <a:lnTo>
                    <a:pt x="1456" y="1713"/>
                  </a:lnTo>
                  <a:lnTo>
                    <a:pt x="1464" y="1707"/>
                  </a:lnTo>
                  <a:lnTo>
                    <a:pt x="1490" y="1682"/>
                  </a:lnTo>
                  <a:lnTo>
                    <a:pt x="1508" y="1662"/>
                  </a:lnTo>
                  <a:lnTo>
                    <a:pt x="1516" y="1649"/>
                  </a:lnTo>
                  <a:lnTo>
                    <a:pt x="1524" y="1636"/>
                  </a:lnTo>
                  <a:lnTo>
                    <a:pt x="1532" y="1630"/>
                  </a:lnTo>
                  <a:lnTo>
                    <a:pt x="1532" y="1617"/>
                  </a:lnTo>
                  <a:lnTo>
                    <a:pt x="1524" y="1599"/>
                  </a:lnTo>
                  <a:lnTo>
                    <a:pt x="1524" y="1586"/>
                  </a:lnTo>
                  <a:lnTo>
                    <a:pt x="1524" y="1580"/>
                  </a:lnTo>
                  <a:lnTo>
                    <a:pt x="1524" y="1567"/>
                  </a:lnTo>
                  <a:lnTo>
                    <a:pt x="1524" y="1553"/>
                  </a:lnTo>
                  <a:lnTo>
                    <a:pt x="1532" y="1534"/>
                  </a:lnTo>
                  <a:lnTo>
                    <a:pt x="1551" y="1522"/>
                  </a:lnTo>
                  <a:lnTo>
                    <a:pt x="1569" y="1503"/>
                  </a:lnTo>
                  <a:lnTo>
                    <a:pt x="1585" y="1484"/>
                  </a:lnTo>
                  <a:lnTo>
                    <a:pt x="1621" y="1445"/>
                  </a:lnTo>
                  <a:lnTo>
                    <a:pt x="1629" y="1426"/>
                  </a:lnTo>
                  <a:lnTo>
                    <a:pt x="1648" y="1407"/>
                  </a:lnTo>
                  <a:lnTo>
                    <a:pt x="1664" y="1376"/>
                  </a:lnTo>
                  <a:lnTo>
                    <a:pt x="1672" y="1338"/>
                  </a:lnTo>
                  <a:lnTo>
                    <a:pt x="1682" y="1267"/>
                  </a:lnTo>
                  <a:lnTo>
                    <a:pt x="1682" y="1248"/>
                  </a:lnTo>
                  <a:lnTo>
                    <a:pt x="1690" y="1228"/>
                  </a:lnTo>
                  <a:lnTo>
                    <a:pt x="1682" y="1191"/>
                  </a:lnTo>
                  <a:lnTo>
                    <a:pt x="1682" y="1153"/>
                  </a:lnTo>
                  <a:lnTo>
                    <a:pt x="1682" y="1134"/>
                  </a:lnTo>
                  <a:lnTo>
                    <a:pt x="1682" y="1121"/>
                  </a:lnTo>
                  <a:lnTo>
                    <a:pt x="1682" y="1115"/>
                  </a:lnTo>
                  <a:lnTo>
                    <a:pt x="1690" y="1109"/>
                  </a:lnTo>
                  <a:lnTo>
                    <a:pt x="1690" y="1101"/>
                  </a:lnTo>
                  <a:lnTo>
                    <a:pt x="1690" y="1096"/>
                  </a:lnTo>
                  <a:lnTo>
                    <a:pt x="1690" y="1090"/>
                  </a:lnTo>
                  <a:lnTo>
                    <a:pt x="1690" y="1082"/>
                  </a:lnTo>
                  <a:lnTo>
                    <a:pt x="1690" y="1076"/>
                  </a:lnTo>
                  <a:lnTo>
                    <a:pt x="1682" y="1063"/>
                  </a:lnTo>
                  <a:lnTo>
                    <a:pt x="1682" y="1057"/>
                  </a:lnTo>
                  <a:lnTo>
                    <a:pt x="1672" y="1044"/>
                  </a:lnTo>
                  <a:lnTo>
                    <a:pt x="1672" y="1025"/>
                  </a:lnTo>
                  <a:lnTo>
                    <a:pt x="1664" y="1013"/>
                  </a:lnTo>
                  <a:lnTo>
                    <a:pt x="1648" y="980"/>
                  </a:lnTo>
                  <a:lnTo>
                    <a:pt x="1629" y="942"/>
                  </a:lnTo>
                  <a:lnTo>
                    <a:pt x="1595" y="867"/>
                  </a:lnTo>
                  <a:lnTo>
                    <a:pt x="1577" y="834"/>
                  </a:lnTo>
                  <a:lnTo>
                    <a:pt x="1569" y="821"/>
                  </a:lnTo>
                  <a:lnTo>
                    <a:pt x="1569" y="809"/>
                  </a:lnTo>
                  <a:lnTo>
                    <a:pt x="1551" y="784"/>
                  </a:lnTo>
                  <a:lnTo>
                    <a:pt x="1542" y="765"/>
                  </a:lnTo>
                  <a:lnTo>
                    <a:pt x="1532" y="746"/>
                  </a:lnTo>
                  <a:lnTo>
                    <a:pt x="1524" y="726"/>
                  </a:lnTo>
                  <a:lnTo>
                    <a:pt x="1508" y="694"/>
                  </a:lnTo>
                  <a:lnTo>
                    <a:pt x="1490" y="663"/>
                  </a:lnTo>
                  <a:lnTo>
                    <a:pt x="1464" y="625"/>
                  </a:lnTo>
                  <a:lnTo>
                    <a:pt x="1445" y="586"/>
                  </a:lnTo>
                  <a:lnTo>
                    <a:pt x="1437" y="567"/>
                  </a:lnTo>
                  <a:lnTo>
                    <a:pt x="1429" y="548"/>
                  </a:lnTo>
                  <a:lnTo>
                    <a:pt x="1419" y="534"/>
                  </a:lnTo>
                  <a:lnTo>
                    <a:pt x="1411" y="523"/>
                  </a:lnTo>
                  <a:lnTo>
                    <a:pt x="1403" y="509"/>
                  </a:lnTo>
                  <a:lnTo>
                    <a:pt x="1395" y="503"/>
                  </a:lnTo>
                  <a:lnTo>
                    <a:pt x="1385" y="503"/>
                  </a:lnTo>
                  <a:lnTo>
                    <a:pt x="1377" y="498"/>
                  </a:lnTo>
                  <a:lnTo>
                    <a:pt x="1369" y="490"/>
                  </a:lnTo>
                  <a:lnTo>
                    <a:pt x="1358" y="484"/>
                  </a:lnTo>
                  <a:lnTo>
                    <a:pt x="1350" y="471"/>
                  </a:lnTo>
                  <a:lnTo>
                    <a:pt x="1332" y="459"/>
                  </a:lnTo>
                  <a:lnTo>
                    <a:pt x="1316" y="446"/>
                  </a:lnTo>
                  <a:lnTo>
                    <a:pt x="1290" y="415"/>
                  </a:lnTo>
                  <a:lnTo>
                    <a:pt x="1255" y="376"/>
                  </a:lnTo>
                  <a:lnTo>
                    <a:pt x="1237" y="357"/>
                  </a:lnTo>
                  <a:lnTo>
                    <a:pt x="1219" y="338"/>
                  </a:lnTo>
                  <a:lnTo>
                    <a:pt x="1185" y="294"/>
                  </a:lnTo>
                  <a:lnTo>
                    <a:pt x="1140" y="248"/>
                  </a:lnTo>
                  <a:lnTo>
                    <a:pt x="1124" y="223"/>
                  </a:lnTo>
                  <a:lnTo>
                    <a:pt x="1098" y="204"/>
                  </a:lnTo>
                  <a:lnTo>
                    <a:pt x="1063" y="185"/>
                  </a:lnTo>
                  <a:lnTo>
                    <a:pt x="1037" y="165"/>
                  </a:lnTo>
                  <a:lnTo>
                    <a:pt x="1003" y="146"/>
                  </a:lnTo>
                  <a:lnTo>
                    <a:pt x="958" y="128"/>
                  </a:lnTo>
                  <a:lnTo>
                    <a:pt x="924" y="109"/>
                  </a:lnTo>
                  <a:lnTo>
                    <a:pt x="887" y="90"/>
                  </a:lnTo>
                  <a:lnTo>
                    <a:pt x="853" y="77"/>
                  </a:lnTo>
                  <a:lnTo>
                    <a:pt x="819" y="63"/>
                  </a:lnTo>
                  <a:lnTo>
                    <a:pt x="792" y="52"/>
                  </a:lnTo>
                  <a:lnTo>
                    <a:pt x="766" y="38"/>
                  </a:lnTo>
                  <a:lnTo>
                    <a:pt x="750" y="32"/>
                  </a:lnTo>
                  <a:lnTo>
                    <a:pt x="724" y="27"/>
                  </a:lnTo>
                  <a:lnTo>
                    <a:pt x="706" y="19"/>
                  </a:lnTo>
                  <a:lnTo>
                    <a:pt x="679" y="13"/>
                  </a:lnTo>
                  <a:lnTo>
                    <a:pt x="653" y="7"/>
                  </a:lnTo>
                  <a:lnTo>
                    <a:pt x="627" y="7"/>
                  </a:lnTo>
                  <a:lnTo>
                    <a:pt x="592" y="0"/>
                  </a:lnTo>
                  <a:lnTo>
                    <a:pt x="548" y="0"/>
                  </a:lnTo>
                  <a:lnTo>
                    <a:pt x="505" y="0"/>
                  </a:lnTo>
                  <a:lnTo>
                    <a:pt x="461" y="0"/>
                  </a:lnTo>
                  <a:lnTo>
                    <a:pt x="427" y="0"/>
                  </a:lnTo>
                  <a:lnTo>
                    <a:pt x="382" y="0"/>
                  </a:lnTo>
                  <a:lnTo>
                    <a:pt x="340" y="0"/>
                  </a:lnTo>
                  <a:lnTo>
                    <a:pt x="313" y="7"/>
                  </a:lnTo>
                  <a:lnTo>
                    <a:pt x="287" y="7"/>
                  </a:lnTo>
                  <a:lnTo>
                    <a:pt x="261" y="13"/>
                  </a:lnTo>
                  <a:lnTo>
                    <a:pt x="234" y="19"/>
                  </a:lnTo>
                  <a:lnTo>
                    <a:pt x="218" y="32"/>
                  </a:lnTo>
                  <a:lnTo>
                    <a:pt x="156" y="63"/>
                  </a:lnTo>
                  <a:lnTo>
                    <a:pt x="139" y="71"/>
                  </a:lnTo>
                  <a:lnTo>
                    <a:pt x="121" y="71"/>
                  </a:lnTo>
                  <a:lnTo>
                    <a:pt x="87" y="77"/>
                  </a:lnTo>
                  <a:lnTo>
                    <a:pt x="69" y="83"/>
                  </a:lnTo>
                  <a:lnTo>
                    <a:pt x="61" y="90"/>
                  </a:lnTo>
                  <a:lnTo>
                    <a:pt x="42" y="102"/>
                  </a:lnTo>
                  <a:lnTo>
                    <a:pt x="42" y="109"/>
                  </a:lnTo>
                  <a:lnTo>
                    <a:pt x="34" y="121"/>
                  </a:lnTo>
                  <a:lnTo>
                    <a:pt x="26" y="140"/>
                  </a:lnTo>
                  <a:lnTo>
                    <a:pt x="16" y="165"/>
                  </a:lnTo>
                  <a:lnTo>
                    <a:pt x="8" y="192"/>
                  </a:lnTo>
                  <a:lnTo>
                    <a:pt x="8" y="223"/>
                  </a:lnTo>
                  <a:lnTo>
                    <a:pt x="0" y="255"/>
                  </a:lnTo>
                  <a:lnTo>
                    <a:pt x="0" y="294"/>
                  </a:lnTo>
                  <a:lnTo>
                    <a:pt x="0" y="331"/>
                  </a:lnTo>
                  <a:lnTo>
                    <a:pt x="0" y="376"/>
                  </a:lnTo>
                  <a:lnTo>
                    <a:pt x="0" y="2610"/>
                  </a:lnTo>
                </a:path>
              </a:pathLst>
            </a:custGeom>
            <a:solidFill>
              <a:srgbClr val="138071"/>
            </a:solidFill>
            <a:ln w="381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 dirty="0"/>
            </a:p>
          </p:txBody>
        </p:sp>
        <p:sp>
          <p:nvSpPr>
            <p:cNvPr id="31" name="AutoShape 21">
              <a:extLst>
                <a:ext uri="{FF2B5EF4-FFF2-40B4-BE49-F238E27FC236}">
                  <a16:creationId xmlns:a16="http://schemas.microsoft.com/office/drawing/2014/main" id="{7F64F59C-6C99-9CA1-DFCC-BE4D241F456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32" y="2544"/>
              <a:ext cx="2112" cy="473"/>
            </a:xfrm>
            <a:prstGeom prst="curvedUpArrow">
              <a:avLst>
                <a:gd name="adj1" fmla="val 15276"/>
                <a:gd name="adj2" fmla="val 100238"/>
                <a:gd name="adj3" fmla="val 25000"/>
              </a:avLst>
            </a:prstGeom>
            <a:solidFill>
              <a:srgbClr val="13807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AutoShape 22">
              <a:extLst>
                <a:ext uri="{FF2B5EF4-FFF2-40B4-BE49-F238E27FC236}">
                  <a16:creationId xmlns:a16="http://schemas.microsoft.com/office/drawing/2014/main" id="{95F0FC68-9662-161F-50E7-4EA7B37AE5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120" y="1872"/>
              <a:ext cx="1456" cy="473"/>
            </a:xfrm>
            <a:prstGeom prst="curvedUpArrow">
              <a:avLst>
                <a:gd name="adj1" fmla="val 10532"/>
                <a:gd name="adj2" fmla="val 69103"/>
                <a:gd name="adj3" fmla="val 25000"/>
              </a:avLst>
            </a:prstGeom>
            <a:solidFill>
              <a:srgbClr val="13807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AU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3A194F-20F7-4558-C220-3BCD9A34E2F2}"/>
              </a:ext>
            </a:extLst>
          </p:cNvPr>
          <p:cNvSpPr txBox="1"/>
          <p:nvPr/>
        </p:nvSpPr>
        <p:spPr>
          <a:xfrm>
            <a:off x="5767316" y="208177"/>
            <a:ext cx="361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/>
              <a:t>DOWNSHIFTING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D174A5-2090-79EF-EFC4-CF7E1718B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196850"/>
            <a:ext cx="1998135" cy="5627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72DF34-51CF-99D6-D4E6-B2814D6C2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" y="5536736"/>
            <a:ext cx="1744135" cy="6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0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6439</TotalTime>
  <Words>206</Words>
  <Application>Microsoft Office PowerPoint</Application>
  <PresentationFormat>Widescreen</PresentationFormat>
  <Paragraphs>93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Helvetica Neue</vt:lpstr>
      <vt:lpstr>Matura MT Script Capitals</vt:lpstr>
      <vt:lpstr>Open Sans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Kruger</dc:creator>
  <cp:lastModifiedBy>Emilise Rautenbach</cp:lastModifiedBy>
  <cp:revision>79</cp:revision>
  <dcterms:created xsi:type="dcterms:W3CDTF">2021-06-20T15:50:07Z</dcterms:created>
  <dcterms:modified xsi:type="dcterms:W3CDTF">2024-02-26T08:05:34Z</dcterms:modified>
</cp:coreProperties>
</file>